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320" r:id="rId3"/>
    <p:sldId id="321" r:id="rId4"/>
    <p:sldId id="322" r:id="rId5"/>
    <p:sldId id="323" r:id="rId6"/>
    <p:sldId id="324" r:id="rId7"/>
    <p:sldId id="326" r:id="rId8"/>
    <p:sldId id="327" r:id="rId9"/>
    <p:sldId id="328" r:id="rId10"/>
    <p:sldId id="330" r:id="rId11"/>
    <p:sldId id="331" r:id="rId12"/>
    <p:sldId id="332" r:id="rId13"/>
    <p:sldId id="336" r:id="rId14"/>
    <p:sldId id="337" r:id="rId15"/>
    <p:sldId id="339" r:id="rId16"/>
    <p:sldId id="280" r:id="rId17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549C"/>
    <a:srgbClr val="FF6600"/>
    <a:srgbClr val="4A7EB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66" autoAdjust="0"/>
  </p:normalViewPr>
  <p:slideViewPr>
    <p:cSldViewPr snapToGrid="0" snapToObjects="1">
      <p:cViewPr>
        <p:scale>
          <a:sx n="125" d="100"/>
          <a:sy n="125" d="100"/>
        </p:scale>
        <p:origin x="-72" y="12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microsoft.com/office/2007/relationships/hdphoto" Target="../media/hdphoto21.wdp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12" Type="http://schemas.openxmlformats.org/officeDocument/2006/relationships/image" Target="../media/image67.png"/><Relationship Id="rId2" Type="http://schemas.openxmlformats.org/officeDocument/2006/relationships/image" Target="../media/image60.jpg"/><Relationship Id="rId1" Type="http://schemas.openxmlformats.org/officeDocument/2006/relationships/image" Target="../media/image59.jpg"/><Relationship Id="rId6" Type="http://schemas.openxmlformats.org/officeDocument/2006/relationships/image" Target="../media/image63.jpg"/><Relationship Id="rId11" Type="http://schemas.microsoft.com/office/2007/relationships/hdphoto" Target="../media/hdphoto20.wdp"/><Relationship Id="rId5" Type="http://schemas.microsoft.com/office/2007/relationships/hdphoto" Target="../media/hdphoto16.wdp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microsoft.com/office/2007/relationships/hdphoto" Target="../media/hdphoto19.wdp"/><Relationship Id="rId14" Type="http://schemas.openxmlformats.org/officeDocument/2006/relationships/image" Target="../media/image6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microsoft.com/office/2007/relationships/hdphoto" Target="../media/hdphoto21.wdp"/><Relationship Id="rId3" Type="http://schemas.microsoft.com/office/2007/relationships/hdphoto" Target="../media/hdphoto16.wdp"/><Relationship Id="rId7" Type="http://schemas.openxmlformats.org/officeDocument/2006/relationships/image" Target="../media/image64.jpg"/><Relationship Id="rId12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image" Target="../media/image59.jpg"/><Relationship Id="rId6" Type="http://schemas.openxmlformats.org/officeDocument/2006/relationships/image" Target="../media/image61.jpg"/><Relationship Id="rId11" Type="http://schemas.microsoft.com/office/2007/relationships/hdphoto" Target="../media/hdphoto20.wdp"/><Relationship Id="rId5" Type="http://schemas.openxmlformats.org/officeDocument/2006/relationships/image" Target="../media/image63.jpg"/><Relationship Id="rId10" Type="http://schemas.openxmlformats.org/officeDocument/2006/relationships/image" Target="../media/image66.jpeg"/><Relationship Id="rId4" Type="http://schemas.openxmlformats.org/officeDocument/2006/relationships/image" Target="../media/image60.jpg"/><Relationship Id="rId9" Type="http://schemas.microsoft.com/office/2007/relationships/hdphoto" Target="../media/hdphoto19.wdp"/><Relationship Id="rId14" Type="http://schemas.openxmlformats.org/officeDocument/2006/relationships/image" Target="../media/image6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B5835-7FB6-8942-94EE-E4D7D4C22B9A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F0526-360B-FD46-9576-959D39432C99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RF </a:t>
          </a:r>
        </a:p>
        <a:p>
          <a:r>
            <a:rPr lang="en-US" b="1" dirty="0" smtClean="0">
              <a:latin typeface="MS Reference Sans Serif"/>
              <a:cs typeface="MS Reference Sans Serif"/>
            </a:rPr>
            <a:t>products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32A928B5-421E-B146-B288-54B57CBAEC1B}" type="parTrans" cxnId="{6ACFC911-5F51-C345-91DF-9EA5EF6F6C46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5E4FE96F-EA88-6D43-806F-FA764E9939CB}" type="sibTrans" cxnId="{6ACFC911-5F51-C345-91DF-9EA5EF6F6C46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17AAEBB1-54D5-AA43-B79B-006445EB1C10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audio products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F302C006-2C91-684C-9021-8C3DAEEE0B9D}" type="parTrans" cxnId="{9F1A1D23-4905-C643-B94C-2542DAE67117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82869DB0-3D5D-DA47-8A9E-36B7E295A0B1}" type="sibTrans" cxnId="{9F1A1D23-4905-C643-B94C-2542DAE67117}">
      <dgm:prSet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D6A030E3-CED1-B445-AE54-11DEBDC71F57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cellular antenna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F41EB10F-953A-B547-85D8-2674B6F00E7E}" type="parTrans" cxnId="{0571E3E8-CB79-FD43-A0A2-D682FCC7E2B9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AB125B9D-0DA1-AD42-84C4-274D6658024E}" type="sibTrans" cxnId="{0571E3E8-CB79-FD43-A0A2-D682FCC7E2B9}">
      <dgm:prSet/>
      <dgm:spPr>
        <a:blipFill dpi="0" rotWithShape="1">
          <a:blip xmlns:r="http://schemas.openxmlformats.org/officeDocument/2006/relationships" r:embed="rId3"/>
          <a:srcRect/>
          <a:stretch>
            <a:fillRect t="10000"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7C1DC1B3-D768-7046-A9E7-8EAF1954EFFF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medical instrument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793A8FC0-7061-5944-8692-D47775A1E333}" type="parTrans" cxnId="{3CD34E7C-48DC-2F4A-A546-46E993F1C405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D8FD60CB-8756-CC46-9101-ADC06ACDF990}" type="sibTrans" cxnId="{3CD34E7C-48DC-2F4A-A546-46E993F1C405}">
      <dgm:prSet/>
      <dgm:spPr>
        <a:blipFill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E5CA3BD9-89B7-674B-B6B5-1A72D6A27566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white goods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688C2083-C00E-DC45-B3EA-85CA222B3998}" type="parTrans" cxnId="{46059385-88A6-8543-A66D-DB0F0C312EC0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DF676362-4D2F-F549-A55C-ED68B70BAB67}" type="sibTrans" cxnId="{46059385-88A6-8543-A66D-DB0F0C312EC0}">
      <dgm:prSet/>
      <dgm:spPr>
        <a:blipFill>
          <a:blip xmlns:r="http://schemas.openxmlformats.org/officeDocument/2006/relationships" r:embed="rId6"/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4B7C4F10-BBD5-724A-A897-EE6F32F95DDE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electronics sensors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6B93890C-03D7-D740-B2F3-6D13C9CA2093}" type="parTrans" cxnId="{4610DFF2-5C3A-B248-8CB5-5D71D66D1710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55095450-BE3A-EE49-9D50-EDE98CFA65FF}" type="sibTrans" cxnId="{4610DFF2-5C3A-B248-8CB5-5D71D66D1710}">
      <dgm:prSet/>
      <dgm:spPr>
        <a:blipFill dpi="0" rotWithShape="1">
          <a:blip xmlns:r="http://schemas.openxmlformats.org/officeDocument/2006/relationships" r:embed="rId7"/>
          <a:srcRect/>
          <a:stretch>
            <a:fillRect l="5000" t="32000" r="5000" b="32000"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72C912AF-FC91-B049-9C61-2F758F11D41A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security systems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0ED76680-DD3C-F845-9DB6-CE64175C5B51}" type="parTrans" cxnId="{E8B6285A-3D6D-A34A-A938-8BDD0CB1D8EA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3B6BBF2E-7CDE-6446-B672-B9A6D8143206}" type="sibTrans" cxnId="{E8B6285A-3D6D-A34A-A938-8BDD0CB1D8EA}">
      <dgm:prSet/>
      <dgm:spPr>
        <a:blipFill>
          <a:blip xmlns:r="http://schemas.openxmlformats.org/officeDocument/2006/relationships"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6F8C7145-B6DD-8A40-97D7-83083DD36019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sound synthesizer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C968DE35-0B7D-D54E-BC30-D75C7D551D46}" type="parTrans" cxnId="{1381C44E-D4AB-E842-8571-32301FC6429F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AE7E55BF-A5F6-4B44-9389-16979C13AA95}" type="sibTrans" cxnId="{1381C44E-D4AB-E842-8571-32301FC6429F}">
      <dgm:prSet/>
      <dgm:spPr>
        <a:blipFill>
          <a:blip xmlns:r="http://schemas.openxmlformats.org/officeDocument/2006/relationships"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B62F7E8C-8048-C14A-93C6-0555031B4952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industrial controller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B098B608-D03B-6E4A-8548-1C5FF28FA204}" type="parTrans" cxnId="{AC3561C3-EB5C-4E4A-ADB2-E81C0764F9DB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4535C984-E72A-074D-BD4C-D658C3AAEE3D}" type="sibTrans" cxnId="{AC3561C3-EB5C-4E4A-ADB2-E81C0764F9DB}">
      <dgm:prSet/>
      <dgm:spPr>
        <a:blipFill>
          <a:blip xmlns:r="http://schemas.openxmlformats.org/officeDocument/2006/relationships"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57F22FEE-2393-524E-A86A-B201ED0556BF}">
      <dgm:prSet phldrT="[Text]"/>
      <dgm:spPr>
        <a:solidFill>
          <a:srgbClr val="00549C"/>
        </a:solidFill>
      </dgm:spPr>
      <dgm:t>
        <a:bodyPr/>
        <a:lstStyle/>
        <a:p>
          <a:r>
            <a:rPr lang="en-US" b="1" dirty="0" smtClean="0">
              <a:latin typeface="MS Reference Sans Serif"/>
              <a:cs typeface="MS Reference Sans Serif"/>
            </a:rPr>
            <a:t>safety products</a:t>
          </a:r>
          <a:endParaRPr lang="en-US" b="1" dirty="0">
            <a:latin typeface="MS Reference Sans Serif"/>
            <a:cs typeface="MS Reference Sans Serif"/>
          </a:endParaRPr>
        </a:p>
      </dgm:t>
    </dgm:pt>
    <dgm:pt modelId="{FDEBAC93-DE9D-D64C-B1B0-2743BDA3A4D5}" type="parTrans" cxnId="{E7FBBAB5-5FB6-E94C-B751-4527FD750623}">
      <dgm:prSet/>
      <dgm:spPr/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59EF2D00-F034-204E-94E0-AF2FE718B4DB}" type="sibTrans" cxnId="{E7FBBAB5-5FB6-E94C-B751-4527FD750623}">
      <dgm:prSet/>
      <dgm:spPr>
        <a:blipFill>
          <a:blip xmlns:r="http://schemas.openxmlformats.org/officeDocument/2006/relationships" r:embed="rId14"/>
          <a:srcRect/>
          <a:stretch>
            <a:fillRect/>
          </a:stretch>
        </a:blipFill>
        <a:ln>
          <a:solidFill>
            <a:srgbClr val="00549C"/>
          </a:solidFill>
          <a:prstDash val="sysDash"/>
        </a:ln>
      </dgm:spPr>
      <dgm:t>
        <a:bodyPr/>
        <a:lstStyle/>
        <a:p>
          <a:endParaRPr lang="en-US" b="1" dirty="0">
            <a:latin typeface="MS Reference Sans Serif"/>
            <a:cs typeface="MS Reference Sans Serif"/>
          </a:endParaRPr>
        </a:p>
      </dgm:t>
    </dgm:pt>
    <dgm:pt modelId="{48DCA696-5BC4-7943-AAAA-EE6AC095F75F}" type="pres">
      <dgm:prSet presAssocID="{FB2B5835-7FB6-8942-94EE-E4D7D4C22B9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81C52EEB-233D-8B41-A210-56615E1C2FE2}" type="pres">
      <dgm:prSet presAssocID="{BF8F0526-360B-FD46-9576-959D39432C99}" presName="text1" presStyleCnt="0"/>
      <dgm:spPr/>
    </dgm:pt>
    <dgm:pt modelId="{E819AD12-4223-C04A-AD9B-65D66A3AB3E9}" type="pres">
      <dgm:prSet presAssocID="{BF8F0526-360B-FD46-9576-959D39432C99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F2ED2-36F7-5840-9627-8F2091E9052B}" type="pres">
      <dgm:prSet presAssocID="{BF8F0526-360B-FD46-9576-959D39432C99}" presName="textaccent1" presStyleCnt="0"/>
      <dgm:spPr/>
    </dgm:pt>
    <dgm:pt modelId="{789FE309-A66C-7443-A291-8CFE2DB201D9}" type="pres">
      <dgm:prSet presAssocID="{BF8F0526-360B-FD46-9576-959D39432C99}" presName="accentRepeatNode" presStyleLbl="solidAlignAcc1" presStyleIdx="0" presStyleCnt="20"/>
      <dgm:spPr/>
    </dgm:pt>
    <dgm:pt modelId="{BDF5204B-0C34-2349-AA1F-32A029D0B667}" type="pres">
      <dgm:prSet presAssocID="{5E4FE96F-EA88-6D43-806F-FA764E9939CB}" presName="image1" presStyleCnt="0"/>
      <dgm:spPr/>
    </dgm:pt>
    <dgm:pt modelId="{0A889ECA-1E15-CB42-BC8A-F6C16483B3B6}" type="pres">
      <dgm:prSet presAssocID="{5E4FE96F-EA88-6D43-806F-FA764E9939CB}" presName="imageRepeatNode" presStyleLbl="alignAcc1" presStyleIdx="0" presStyleCnt="10"/>
      <dgm:spPr/>
      <dgm:t>
        <a:bodyPr/>
        <a:lstStyle/>
        <a:p>
          <a:endParaRPr lang="en-US"/>
        </a:p>
      </dgm:t>
    </dgm:pt>
    <dgm:pt modelId="{7D32F54B-9ED3-EF41-B2BA-F88FB34DB6BB}" type="pres">
      <dgm:prSet presAssocID="{5E4FE96F-EA88-6D43-806F-FA764E9939CB}" presName="imageaccent1" presStyleCnt="0"/>
      <dgm:spPr/>
    </dgm:pt>
    <dgm:pt modelId="{8358E0E2-92C7-3148-954F-B198CAAF7519}" type="pres">
      <dgm:prSet presAssocID="{5E4FE96F-EA88-6D43-806F-FA764E9939CB}" presName="accentRepeatNode" presStyleLbl="solidAlignAcc1" presStyleIdx="1" presStyleCnt="20"/>
      <dgm:spPr/>
    </dgm:pt>
    <dgm:pt modelId="{7B2BCFD6-237E-6841-8121-A44363DC18CE}" type="pres">
      <dgm:prSet presAssocID="{7C1DC1B3-D768-7046-A9E7-8EAF1954EFFF}" presName="text2" presStyleCnt="0"/>
      <dgm:spPr/>
    </dgm:pt>
    <dgm:pt modelId="{5B411148-3243-4C43-BDB1-30BDB4601B67}" type="pres">
      <dgm:prSet presAssocID="{7C1DC1B3-D768-7046-A9E7-8EAF1954EFFF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8EE54-8DA9-8A44-AA2C-858BA7394E92}" type="pres">
      <dgm:prSet presAssocID="{7C1DC1B3-D768-7046-A9E7-8EAF1954EFFF}" presName="textaccent2" presStyleCnt="0"/>
      <dgm:spPr/>
    </dgm:pt>
    <dgm:pt modelId="{E2F07148-8ED8-0A4E-BF7B-161045866C5D}" type="pres">
      <dgm:prSet presAssocID="{7C1DC1B3-D768-7046-A9E7-8EAF1954EFFF}" presName="accentRepeatNode" presStyleLbl="solidAlignAcc1" presStyleIdx="2" presStyleCnt="20"/>
      <dgm:spPr/>
    </dgm:pt>
    <dgm:pt modelId="{744F94F7-794D-B34B-A33A-26BF56A6717F}" type="pres">
      <dgm:prSet presAssocID="{D8FD60CB-8756-CC46-9101-ADC06ACDF990}" presName="image2" presStyleCnt="0"/>
      <dgm:spPr/>
    </dgm:pt>
    <dgm:pt modelId="{0E78CB5E-7A17-F744-A745-5026F3928E4F}" type="pres">
      <dgm:prSet presAssocID="{D8FD60CB-8756-CC46-9101-ADC06ACDF990}" presName="imageRepeatNode" presStyleLbl="alignAcc1" presStyleIdx="1" presStyleCnt="10"/>
      <dgm:spPr/>
      <dgm:t>
        <a:bodyPr/>
        <a:lstStyle/>
        <a:p>
          <a:endParaRPr lang="en-US"/>
        </a:p>
      </dgm:t>
    </dgm:pt>
    <dgm:pt modelId="{15C61309-C8F2-1D49-9260-338A2AF73440}" type="pres">
      <dgm:prSet presAssocID="{D8FD60CB-8756-CC46-9101-ADC06ACDF990}" presName="imageaccent2" presStyleCnt="0"/>
      <dgm:spPr/>
    </dgm:pt>
    <dgm:pt modelId="{ED1E556B-4FFB-734E-85C0-C722AEBADAA2}" type="pres">
      <dgm:prSet presAssocID="{D8FD60CB-8756-CC46-9101-ADC06ACDF990}" presName="accentRepeatNode" presStyleLbl="solidAlignAcc1" presStyleIdx="3" presStyleCnt="20"/>
      <dgm:spPr/>
    </dgm:pt>
    <dgm:pt modelId="{FEFB4E49-F34A-A84E-9459-7DAB80A626F8}" type="pres">
      <dgm:prSet presAssocID="{17AAEBB1-54D5-AA43-B79B-006445EB1C10}" presName="text3" presStyleCnt="0"/>
      <dgm:spPr/>
    </dgm:pt>
    <dgm:pt modelId="{20126931-801A-D740-8C44-0A27D6AAF2ED}" type="pres">
      <dgm:prSet presAssocID="{17AAEBB1-54D5-AA43-B79B-006445EB1C10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9506-30E7-5448-AF37-0884E8E14FF5}" type="pres">
      <dgm:prSet presAssocID="{17AAEBB1-54D5-AA43-B79B-006445EB1C10}" presName="textaccent3" presStyleCnt="0"/>
      <dgm:spPr/>
    </dgm:pt>
    <dgm:pt modelId="{3054E11D-1FF8-AB45-970F-A45CACC0C19E}" type="pres">
      <dgm:prSet presAssocID="{17AAEBB1-54D5-AA43-B79B-006445EB1C10}" presName="accentRepeatNode" presStyleLbl="solidAlignAcc1" presStyleIdx="4" presStyleCnt="20"/>
      <dgm:spPr/>
    </dgm:pt>
    <dgm:pt modelId="{2DF37168-D7FA-F648-A165-82AD45F34D86}" type="pres">
      <dgm:prSet presAssocID="{82869DB0-3D5D-DA47-8A9E-36B7E295A0B1}" presName="image3" presStyleCnt="0"/>
      <dgm:spPr/>
    </dgm:pt>
    <dgm:pt modelId="{A72E552B-9C9A-BD4D-8B46-1FC8E2AC644B}" type="pres">
      <dgm:prSet presAssocID="{82869DB0-3D5D-DA47-8A9E-36B7E295A0B1}" presName="imageRepeatNode" presStyleLbl="alignAcc1" presStyleIdx="2" presStyleCnt="10"/>
      <dgm:spPr/>
      <dgm:t>
        <a:bodyPr/>
        <a:lstStyle/>
        <a:p>
          <a:endParaRPr lang="en-US"/>
        </a:p>
      </dgm:t>
    </dgm:pt>
    <dgm:pt modelId="{4A058C22-10FE-584B-836C-644950750064}" type="pres">
      <dgm:prSet presAssocID="{82869DB0-3D5D-DA47-8A9E-36B7E295A0B1}" presName="imageaccent3" presStyleCnt="0"/>
      <dgm:spPr/>
    </dgm:pt>
    <dgm:pt modelId="{16362B6D-33A6-064C-A2A2-026EC0F5E3A2}" type="pres">
      <dgm:prSet presAssocID="{82869DB0-3D5D-DA47-8A9E-36B7E295A0B1}" presName="accentRepeatNode" presStyleLbl="solidAlignAcc1" presStyleIdx="5" presStyleCnt="20"/>
      <dgm:spPr/>
    </dgm:pt>
    <dgm:pt modelId="{2CCB4A55-1F97-BC40-A0BB-B451E9D22C13}" type="pres">
      <dgm:prSet presAssocID="{E5CA3BD9-89B7-674B-B6B5-1A72D6A27566}" presName="text4" presStyleCnt="0"/>
      <dgm:spPr/>
    </dgm:pt>
    <dgm:pt modelId="{0541238B-3A62-644B-9E87-94DF962895AE}" type="pres">
      <dgm:prSet presAssocID="{E5CA3BD9-89B7-674B-B6B5-1A72D6A27566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0198E-94A6-AE4B-A0B8-E585FD3EF83D}" type="pres">
      <dgm:prSet presAssocID="{E5CA3BD9-89B7-674B-B6B5-1A72D6A27566}" presName="textaccent4" presStyleCnt="0"/>
      <dgm:spPr/>
    </dgm:pt>
    <dgm:pt modelId="{539EB416-9206-F242-B110-AE9DED13C038}" type="pres">
      <dgm:prSet presAssocID="{E5CA3BD9-89B7-674B-B6B5-1A72D6A27566}" presName="accentRepeatNode" presStyleLbl="solidAlignAcc1" presStyleIdx="6" presStyleCnt="20"/>
      <dgm:spPr/>
    </dgm:pt>
    <dgm:pt modelId="{E10FC6BE-6C74-D54F-AF45-9D18B650D470}" type="pres">
      <dgm:prSet presAssocID="{DF676362-4D2F-F549-A55C-ED68B70BAB67}" presName="image4" presStyleCnt="0"/>
      <dgm:spPr/>
    </dgm:pt>
    <dgm:pt modelId="{BB15929E-ADEF-2B46-9491-117A7B0A7B70}" type="pres">
      <dgm:prSet presAssocID="{DF676362-4D2F-F549-A55C-ED68B70BAB67}" presName="imageRepeatNode" presStyleLbl="alignAcc1" presStyleIdx="3" presStyleCnt="10"/>
      <dgm:spPr/>
      <dgm:t>
        <a:bodyPr/>
        <a:lstStyle/>
        <a:p>
          <a:endParaRPr lang="en-US"/>
        </a:p>
      </dgm:t>
    </dgm:pt>
    <dgm:pt modelId="{EF90970F-095E-9240-8BFD-81678F9487CA}" type="pres">
      <dgm:prSet presAssocID="{DF676362-4D2F-F549-A55C-ED68B70BAB67}" presName="imageaccent4" presStyleCnt="0"/>
      <dgm:spPr/>
    </dgm:pt>
    <dgm:pt modelId="{4D27855C-5D1D-B248-8F3F-E1BB2C00ACA8}" type="pres">
      <dgm:prSet presAssocID="{DF676362-4D2F-F549-A55C-ED68B70BAB67}" presName="accentRepeatNode" presStyleLbl="solidAlignAcc1" presStyleIdx="7" presStyleCnt="20"/>
      <dgm:spPr/>
    </dgm:pt>
    <dgm:pt modelId="{946E27CA-87DC-154A-942B-01518F3F26B4}" type="pres">
      <dgm:prSet presAssocID="{D6A030E3-CED1-B445-AE54-11DEBDC71F57}" presName="text5" presStyleCnt="0"/>
      <dgm:spPr/>
    </dgm:pt>
    <dgm:pt modelId="{D75CC043-FF86-C240-B29B-297C775D117C}" type="pres">
      <dgm:prSet presAssocID="{D6A030E3-CED1-B445-AE54-11DEBDC71F57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3FD86-1022-D84D-A5E5-C8AF3FE7B54B}" type="pres">
      <dgm:prSet presAssocID="{D6A030E3-CED1-B445-AE54-11DEBDC71F57}" presName="textaccent5" presStyleCnt="0"/>
      <dgm:spPr/>
    </dgm:pt>
    <dgm:pt modelId="{062843C4-3397-104D-8388-8D4F884C1475}" type="pres">
      <dgm:prSet presAssocID="{D6A030E3-CED1-B445-AE54-11DEBDC71F57}" presName="accentRepeatNode" presStyleLbl="solidAlignAcc1" presStyleIdx="8" presStyleCnt="20"/>
      <dgm:spPr/>
    </dgm:pt>
    <dgm:pt modelId="{DA625FCC-90AC-2746-9BD3-2626B1996F0F}" type="pres">
      <dgm:prSet presAssocID="{AB125B9D-0DA1-AD42-84C4-274D6658024E}" presName="image5" presStyleCnt="0"/>
      <dgm:spPr/>
    </dgm:pt>
    <dgm:pt modelId="{18ECE0AF-927E-CD48-8089-D9A883B5BCD6}" type="pres">
      <dgm:prSet presAssocID="{AB125B9D-0DA1-AD42-84C4-274D6658024E}" presName="imageRepeatNode" presStyleLbl="alignAcc1" presStyleIdx="4" presStyleCnt="10"/>
      <dgm:spPr/>
      <dgm:t>
        <a:bodyPr/>
        <a:lstStyle/>
        <a:p>
          <a:endParaRPr lang="en-US"/>
        </a:p>
      </dgm:t>
    </dgm:pt>
    <dgm:pt modelId="{A01381AC-6132-514B-B55A-9EC8DB62EF01}" type="pres">
      <dgm:prSet presAssocID="{AB125B9D-0DA1-AD42-84C4-274D6658024E}" presName="imageaccent5" presStyleCnt="0"/>
      <dgm:spPr/>
    </dgm:pt>
    <dgm:pt modelId="{2D625B28-5FDE-9B48-84F0-89374C9CAC43}" type="pres">
      <dgm:prSet presAssocID="{AB125B9D-0DA1-AD42-84C4-274D6658024E}" presName="accentRepeatNode" presStyleLbl="solidAlignAcc1" presStyleIdx="9" presStyleCnt="20"/>
      <dgm:spPr/>
    </dgm:pt>
    <dgm:pt modelId="{6E0A6332-E27C-E245-905C-EFC9A12AAE0A}" type="pres">
      <dgm:prSet presAssocID="{4B7C4F10-BBD5-724A-A897-EE6F32F95DDE}" presName="text6" presStyleCnt="0"/>
      <dgm:spPr/>
    </dgm:pt>
    <dgm:pt modelId="{012A8E06-EAE0-1E43-87A4-9E6207D44380}" type="pres">
      <dgm:prSet presAssocID="{4B7C4F10-BBD5-724A-A897-EE6F32F95DDE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9C1CE-8E5A-D54B-96FD-E1A11991EA8A}" type="pres">
      <dgm:prSet presAssocID="{4B7C4F10-BBD5-724A-A897-EE6F32F95DDE}" presName="textaccent6" presStyleCnt="0"/>
      <dgm:spPr/>
    </dgm:pt>
    <dgm:pt modelId="{223FF2A2-DCBC-AB47-870E-C98E2EAEAB17}" type="pres">
      <dgm:prSet presAssocID="{4B7C4F10-BBD5-724A-A897-EE6F32F95DDE}" presName="accentRepeatNode" presStyleLbl="solidAlignAcc1" presStyleIdx="10" presStyleCnt="20"/>
      <dgm:spPr/>
    </dgm:pt>
    <dgm:pt modelId="{EB4D5E7F-278D-7C48-949A-0DFB15AD3EEE}" type="pres">
      <dgm:prSet presAssocID="{55095450-BE3A-EE49-9D50-EDE98CFA65FF}" presName="image6" presStyleCnt="0"/>
      <dgm:spPr/>
    </dgm:pt>
    <dgm:pt modelId="{91E1806F-2F6B-E547-98B5-B0F1DA4C1012}" type="pres">
      <dgm:prSet presAssocID="{55095450-BE3A-EE49-9D50-EDE98CFA65FF}" presName="imageRepeatNode" presStyleLbl="alignAcc1" presStyleIdx="5" presStyleCnt="10"/>
      <dgm:spPr/>
      <dgm:t>
        <a:bodyPr/>
        <a:lstStyle/>
        <a:p>
          <a:endParaRPr lang="en-US"/>
        </a:p>
      </dgm:t>
    </dgm:pt>
    <dgm:pt modelId="{46CA8682-CF0B-CB45-BCCE-11E382314ACB}" type="pres">
      <dgm:prSet presAssocID="{55095450-BE3A-EE49-9D50-EDE98CFA65FF}" presName="imageaccent6" presStyleCnt="0"/>
      <dgm:spPr/>
    </dgm:pt>
    <dgm:pt modelId="{CFF4CF6B-4961-F848-9B96-CD76040AF43F}" type="pres">
      <dgm:prSet presAssocID="{55095450-BE3A-EE49-9D50-EDE98CFA65FF}" presName="accentRepeatNode" presStyleLbl="solidAlignAcc1" presStyleIdx="11" presStyleCnt="20"/>
      <dgm:spPr/>
    </dgm:pt>
    <dgm:pt modelId="{EA02452A-EBAE-5145-BA77-4FA665F2A034}" type="pres">
      <dgm:prSet presAssocID="{72C912AF-FC91-B049-9C61-2F758F11D41A}" presName="text7" presStyleCnt="0"/>
      <dgm:spPr/>
    </dgm:pt>
    <dgm:pt modelId="{68679C7B-4787-FC4D-97DA-E9E2319691A1}" type="pres">
      <dgm:prSet presAssocID="{72C912AF-FC91-B049-9C61-2F758F11D41A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E3A88-6337-664E-9544-20FD709452C8}" type="pres">
      <dgm:prSet presAssocID="{72C912AF-FC91-B049-9C61-2F758F11D41A}" presName="textaccent7" presStyleCnt="0"/>
      <dgm:spPr/>
    </dgm:pt>
    <dgm:pt modelId="{5B3AD342-A5B1-2E44-87B1-F81E5D22A948}" type="pres">
      <dgm:prSet presAssocID="{72C912AF-FC91-B049-9C61-2F758F11D41A}" presName="accentRepeatNode" presStyleLbl="solidAlignAcc1" presStyleIdx="12" presStyleCnt="20"/>
      <dgm:spPr/>
    </dgm:pt>
    <dgm:pt modelId="{4FBF19D5-2216-224C-A3EA-D8C66B2314CB}" type="pres">
      <dgm:prSet presAssocID="{3B6BBF2E-7CDE-6446-B672-B9A6D8143206}" presName="image7" presStyleCnt="0"/>
      <dgm:spPr/>
    </dgm:pt>
    <dgm:pt modelId="{1C6FF59E-635D-194C-91C3-47EF8E26542B}" type="pres">
      <dgm:prSet presAssocID="{3B6BBF2E-7CDE-6446-B672-B9A6D8143206}" presName="imageRepeatNode" presStyleLbl="alignAcc1" presStyleIdx="6" presStyleCnt="10"/>
      <dgm:spPr/>
      <dgm:t>
        <a:bodyPr/>
        <a:lstStyle/>
        <a:p>
          <a:endParaRPr lang="en-US"/>
        </a:p>
      </dgm:t>
    </dgm:pt>
    <dgm:pt modelId="{DD5669FF-A399-154D-8543-587B4EAAABD1}" type="pres">
      <dgm:prSet presAssocID="{3B6BBF2E-7CDE-6446-B672-B9A6D8143206}" presName="imageaccent7" presStyleCnt="0"/>
      <dgm:spPr/>
    </dgm:pt>
    <dgm:pt modelId="{AB7B4941-337D-CE4D-8888-A4D598E8752F}" type="pres">
      <dgm:prSet presAssocID="{3B6BBF2E-7CDE-6446-B672-B9A6D8143206}" presName="accentRepeatNode" presStyleLbl="solidAlignAcc1" presStyleIdx="13" presStyleCnt="20"/>
      <dgm:spPr/>
    </dgm:pt>
    <dgm:pt modelId="{D8426A03-520F-2D4B-B9F7-B1EDB6C47D6E}" type="pres">
      <dgm:prSet presAssocID="{6F8C7145-B6DD-8A40-97D7-83083DD36019}" presName="text8" presStyleCnt="0"/>
      <dgm:spPr/>
    </dgm:pt>
    <dgm:pt modelId="{619AD1BA-EF5E-5846-882F-E709D5119077}" type="pres">
      <dgm:prSet presAssocID="{6F8C7145-B6DD-8A40-97D7-83083DD36019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33149-0C70-1B41-8369-919BD1C5A0D4}" type="pres">
      <dgm:prSet presAssocID="{6F8C7145-B6DD-8A40-97D7-83083DD36019}" presName="textaccent8" presStyleCnt="0"/>
      <dgm:spPr/>
    </dgm:pt>
    <dgm:pt modelId="{AED4E760-ABEE-3441-B4E4-2EE1F43033CC}" type="pres">
      <dgm:prSet presAssocID="{6F8C7145-B6DD-8A40-97D7-83083DD36019}" presName="accentRepeatNode" presStyleLbl="solidAlignAcc1" presStyleIdx="14" presStyleCnt="20"/>
      <dgm:spPr/>
    </dgm:pt>
    <dgm:pt modelId="{D6A6F5FF-44D7-A844-979F-4A25C9E9039E}" type="pres">
      <dgm:prSet presAssocID="{AE7E55BF-A5F6-4B44-9389-16979C13AA95}" presName="image8" presStyleCnt="0"/>
      <dgm:spPr/>
    </dgm:pt>
    <dgm:pt modelId="{B59D67D6-4F8B-B948-B9E4-61A567974AAC}" type="pres">
      <dgm:prSet presAssocID="{AE7E55BF-A5F6-4B44-9389-16979C13AA95}" presName="imageRepeatNode" presStyleLbl="alignAcc1" presStyleIdx="7" presStyleCnt="10"/>
      <dgm:spPr/>
      <dgm:t>
        <a:bodyPr/>
        <a:lstStyle/>
        <a:p>
          <a:endParaRPr lang="en-US"/>
        </a:p>
      </dgm:t>
    </dgm:pt>
    <dgm:pt modelId="{188CEDFC-C15A-FC49-960C-E277143FE1D5}" type="pres">
      <dgm:prSet presAssocID="{AE7E55BF-A5F6-4B44-9389-16979C13AA95}" presName="imageaccent8" presStyleCnt="0"/>
      <dgm:spPr/>
    </dgm:pt>
    <dgm:pt modelId="{8ABB2A91-A481-E445-ACE2-0FC3381D82BE}" type="pres">
      <dgm:prSet presAssocID="{AE7E55BF-A5F6-4B44-9389-16979C13AA95}" presName="accentRepeatNode" presStyleLbl="solidAlignAcc1" presStyleIdx="15" presStyleCnt="20"/>
      <dgm:spPr/>
    </dgm:pt>
    <dgm:pt modelId="{93F6D029-D061-964C-9C17-065CD0C893AB}" type="pres">
      <dgm:prSet presAssocID="{B62F7E8C-8048-C14A-93C6-0555031B4952}" presName="text9" presStyleCnt="0"/>
      <dgm:spPr/>
    </dgm:pt>
    <dgm:pt modelId="{BB8B6FB8-20CE-DF42-AB35-164BB9FF9474}" type="pres">
      <dgm:prSet presAssocID="{B62F7E8C-8048-C14A-93C6-0555031B4952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CA5FA-DBDC-EF4D-A1AD-09A2CB3AB93E}" type="pres">
      <dgm:prSet presAssocID="{B62F7E8C-8048-C14A-93C6-0555031B4952}" presName="textaccent9" presStyleCnt="0"/>
      <dgm:spPr/>
    </dgm:pt>
    <dgm:pt modelId="{02ABEC43-DA3E-F24B-9EBE-2D7CD81481E1}" type="pres">
      <dgm:prSet presAssocID="{B62F7E8C-8048-C14A-93C6-0555031B4952}" presName="accentRepeatNode" presStyleLbl="solidAlignAcc1" presStyleIdx="16" presStyleCnt="20"/>
      <dgm:spPr/>
    </dgm:pt>
    <dgm:pt modelId="{5F70B4DD-FA1D-6343-83C6-24D6BDC3E890}" type="pres">
      <dgm:prSet presAssocID="{4535C984-E72A-074D-BD4C-D658C3AAEE3D}" presName="image9" presStyleCnt="0"/>
      <dgm:spPr/>
    </dgm:pt>
    <dgm:pt modelId="{D1521E90-41E4-0D43-9267-D6B190321337}" type="pres">
      <dgm:prSet presAssocID="{4535C984-E72A-074D-BD4C-D658C3AAEE3D}" presName="imageRepeatNode" presStyleLbl="alignAcc1" presStyleIdx="8" presStyleCnt="10"/>
      <dgm:spPr/>
      <dgm:t>
        <a:bodyPr/>
        <a:lstStyle/>
        <a:p>
          <a:endParaRPr lang="en-US"/>
        </a:p>
      </dgm:t>
    </dgm:pt>
    <dgm:pt modelId="{6F8D7A0C-2562-2647-8D5E-16147D3B79A3}" type="pres">
      <dgm:prSet presAssocID="{4535C984-E72A-074D-BD4C-D658C3AAEE3D}" presName="imageaccent9" presStyleCnt="0"/>
      <dgm:spPr/>
    </dgm:pt>
    <dgm:pt modelId="{7AB442FB-950C-6445-AC3F-9D15230F947C}" type="pres">
      <dgm:prSet presAssocID="{4535C984-E72A-074D-BD4C-D658C3AAEE3D}" presName="accentRepeatNode" presStyleLbl="solidAlignAcc1" presStyleIdx="17" presStyleCnt="20"/>
      <dgm:spPr/>
    </dgm:pt>
    <dgm:pt modelId="{5852B49E-8268-084B-AE6E-DDDE8CF62BEA}" type="pres">
      <dgm:prSet presAssocID="{57F22FEE-2393-524E-A86A-B201ED0556BF}" presName="text10" presStyleCnt="0"/>
      <dgm:spPr/>
    </dgm:pt>
    <dgm:pt modelId="{714C27F9-B821-164F-82A7-71B9A171B2BD}" type="pres">
      <dgm:prSet presAssocID="{57F22FEE-2393-524E-A86A-B201ED0556BF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9AA90-2098-8142-8848-4B8E3C250115}" type="pres">
      <dgm:prSet presAssocID="{57F22FEE-2393-524E-A86A-B201ED0556BF}" presName="textaccent10" presStyleCnt="0"/>
      <dgm:spPr/>
    </dgm:pt>
    <dgm:pt modelId="{0C8298DB-2477-424F-A6FC-7A7B6E3749DF}" type="pres">
      <dgm:prSet presAssocID="{57F22FEE-2393-524E-A86A-B201ED0556BF}" presName="accentRepeatNode" presStyleLbl="solidAlignAcc1" presStyleIdx="18" presStyleCnt="20"/>
      <dgm:spPr/>
    </dgm:pt>
    <dgm:pt modelId="{2A8343DD-1709-504F-8D72-BBC8D2CD498F}" type="pres">
      <dgm:prSet presAssocID="{59EF2D00-F034-204E-94E0-AF2FE718B4DB}" presName="image10" presStyleCnt="0"/>
      <dgm:spPr/>
    </dgm:pt>
    <dgm:pt modelId="{812D167D-06AA-E446-80E5-EA127450A99C}" type="pres">
      <dgm:prSet presAssocID="{59EF2D00-F034-204E-94E0-AF2FE718B4DB}" presName="imageRepeatNode" presStyleLbl="alignAcc1" presStyleIdx="9" presStyleCnt="10"/>
      <dgm:spPr/>
      <dgm:t>
        <a:bodyPr/>
        <a:lstStyle/>
        <a:p>
          <a:endParaRPr lang="en-US"/>
        </a:p>
      </dgm:t>
    </dgm:pt>
    <dgm:pt modelId="{791FCC3D-D3BA-504D-86CE-AEF82C4B4609}" type="pres">
      <dgm:prSet presAssocID="{59EF2D00-F034-204E-94E0-AF2FE718B4DB}" presName="imageaccent10" presStyleCnt="0"/>
      <dgm:spPr/>
    </dgm:pt>
    <dgm:pt modelId="{2C510D1B-FEF6-8846-965E-396F6563CAEE}" type="pres">
      <dgm:prSet presAssocID="{59EF2D00-F034-204E-94E0-AF2FE718B4DB}" presName="accentRepeatNode" presStyleLbl="solidAlignAcc1" presStyleIdx="19" presStyleCnt="20"/>
      <dgm:spPr/>
    </dgm:pt>
  </dgm:ptLst>
  <dgm:cxnLst>
    <dgm:cxn modelId="{B54AEA5C-C016-4C35-A59D-99949033A2B0}" type="presOf" srcId="{59EF2D00-F034-204E-94E0-AF2FE718B4DB}" destId="{812D167D-06AA-E446-80E5-EA127450A99C}" srcOrd="0" destOrd="0" presId="urn:microsoft.com/office/officeart/2008/layout/HexagonCluster"/>
    <dgm:cxn modelId="{6ACFC911-5F51-C345-91DF-9EA5EF6F6C46}" srcId="{FB2B5835-7FB6-8942-94EE-E4D7D4C22B9A}" destId="{BF8F0526-360B-FD46-9576-959D39432C99}" srcOrd="0" destOrd="0" parTransId="{32A928B5-421E-B146-B288-54B57CBAEC1B}" sibTransId="{5E4FE96F-EA88-6D43-806F-FA764E9939CB}"/>
    <dgm:cxn modelId="{E83916CA-7078-477C-A776-F0BA417918A1}" type="presOf" srcId="{55095450-BE3A-EE49-9D50-EDE98CFA65FF}" destId="{91E1806F-2F6B-E547-98B5-B0F1DA4C1012}" srcOrd="0" destOrd="0" presId="urn:microsoft.com/office/officeart/2008/layout/HexagonCluster"/>
    <dgm:cxn modelId="{E7FBBAB5-5FB6-E94C-B751-4527FD750623}" srcId="{FB2B5835-7FB6-8942-94EE-E4D7D4C22B9A}" destId="{57F22FEE-2393-524E-A86A-B201ED0556BF}" srcOrd="9" destOrd="0" parTransId="{FDEBAC93-DE9D-D64C-B1B0-2743BDA3A4D5}" sibTransId="{59EF2D00-F034-204E-94E0-AF2FE718B4DB}"/>
    <dgm:cxn modelId="{71D47BF8-FF39-4E3A-96D0-CF8AA5E62570}" type="presOf" srcId="{4535C984-E72A-074D-BD4C-D658C3AAEE3D}" destId="{D1521E90-41E4-0D43-9267-D6B190321337}" srcOrd="0" destOrd="0" presId="urn:microsoft.com/office/officeart/2008/layout/HexagonCluster"/>
    <dgm:cxn modelId="{4C9AA27B-7BDE-447F-BC69-6C237586D74B}" type="presOf" srcId="{6F8C7145-B6DD-8A40-97D7-83083DD36019}" destId="{619AD1BA-EF5E-5846-882F-E709D5119077}" srcOrd="0" destOrd="0" presId="urn:microsoft.com/office/officeart/2008/layout/HexagonCluster"/>
    <dgm:cxn modelId="{4610DFF2-5C3A-B248-8CB5-5D71D66D1710}" srcId="{FB2B5835-7FB6-8942-94EE-E4D7D4C22B9A}" destId="{4B7C4F10-BBD5-724A-A897-EE6F32F95DDE}" srcOrd="5" destOrd="0" parTransId="{6B93890C-03D7-D740-B2F3-6D13C9CA2093}" sibTransId="{55095450-BE3A-EE49-9D50-EDE98CFA65FF}"/>
    <dgm:cxn modelId="{6128C7DA-9BB1-4D3F-BB9B-14862A591502}" type="presOf" srcId="{7C1DC1B3-D768-7046-A9E7-8EAF1954EFFF}" destId="{5B411148-3243-4C43-BDB1-30BDB4601B67}" srcOrd="0" destOrd="0" presId="urn:microsoft.com/office/officeart/2008/layout/HexagonCluster"/>
    <dgm:cxn modelId="{2AA2C43F-40DB-4EDF-AAFC-2871C5605450}" type="presOf" srcId="{AE7E55BF-A5F6-4B44-9389-16979C13AA95}" destId="{B59D67D6-4F8B-B948-B9E4-61A567974AAC}" srcOrd="0" destOrd="0" presId="urn:microsoft.com/office/officeart/2008/layout/HexagonCluster"/>
    <dgm:cxn modelId="{3CD34E7C-48DC-2F4A-A546-46E993F1C405}" srcId="{FB2B5835-7FB6-8942-94EE-E4D7D4C22B9A}" destId="{7C1DC1B3-D768-7046-A9E7-8EAF1954EFFF}" srcOrd="1" destOrd="0" parTransId="{793A8FC0-7061-5944-8692-D47775A1E333}" sibTransId="{D8FD60CB-8756-CC46-9101-ADC06ACDF990}"/>
    <dgm:cxn modelId="{A3E7385F-26E4-49ED-B519-F2F6F55291EC}" type="presOf" srcId="{BF8F0526-360B-FD46-9576-959D39432C99}" destId="{E819AD12-4223-C04A-AD9B-65D66A3AB3E9}" srcOrd="0" destOrd="0" presId="urn:microsoft.com/office/officeart/2008/layout/HexagonCluster"/>
    <dgm:cxn modelId="{0ABE11AB-551B-49EC-9A43-3F0CA64CFA4C}" type="presOf" srcId="{17AAEBB1-54D5-AA43-B79B-006445EB1C10}" destId="{20126931-801A-D740-8C44-0A27D6AAF2ED}" srcOrd="0" destOrd="0" presId="urn:microsoft.com/office/officeart/2008/layout/HexagonCluster"/>
    <dgm:cxn modelId="{18ABF669-6919-465E-A713-B58AB4D5C8F5}" type="presOf" srcId="{DF676362-4D2F-F549-A55C-ED68B70BAB67}" destId="{BB15929E-ADEF-2B46-9491-117A7B0A7B70}" srcOrd="0" destOrd="0" presId="urn:microsoft.com/office/officeart/2008/layout/HexagonCluster"/>
    <dgm:cxn modelId="{5FA15472-EEBD-451F-81ED-F9902EC0F7CB}" type="presOf" srcId="{FB2B5835-7FB6-8942-94EE-E4D7D4C22B9A}" destId="{48DCA696-5BC4-7943-AAAA-EE6AC095F75F}" srcOrd="0" destOrd="0" presId="urn:microsoft.com/office/officeart/2008/layout/HexagonCluster"/>
    <dgm:cxn modelId="{FB0D2253-B2A1-47AD-802E-779D323C4733}" type="presOf" srcId="{82869DB0-3D5D-DA47-8A9E-36B7E295A0B1}" destId="{A72E552B-9C9A-BD4D-8B46-1FC8E2AC644B}" srcOrd="0" destOrd="0" presId="urn:microsoft.com/office/officeart/2008/layout/HexagonCluster"/>
    <dgm:cxn modelId="{A307AD39-95E7-49F6-9DE6-C3915D7ADE6D}" type="presOf" srcId="{E5CA3BD9-89B7-674B-B6B5-1A72D6A27566}" destId="{0541238B-3A62-644B-9E87-94DF962895AE}" srcOrd="0" destOrd="0" presId="urn:microsoft.com/office/officeart/2008/layout/HexagonCluster"/>
    <dgm:cxn modelId="{E8B6285A-3D6D-A34A-A938-8BDD0CB1D8EA}" srcId="{FB2B5835-7FB6-8942-94EE-E4D7D4C22B9A}" destId="{72C912AF-FC91-B049-9C61-2F758F11D41A}" srcOrd="6" destOrd="0" parTransId="{0ED76680-DD3C-F845-9DB6-CE64175C5B51}" sibTransId="{3B6BBF2E-7CDE-6446-B672-B9A6D8143206}"/>
    <dgm:cxn modelId="{46059385-88A6-8543-A66D-DB0F0C312EC0}" srcId="{FB2B5835-7FB6-8942-94EE-E4D7D4C22B9A}" destId="{E5CA3BD9-89B7-674B-B6B5-1A72D6A27566}" srcOrd="3" destOrd="0" parTransId="{688C2083-C00E-DC45-B3EA-85CA222B3998}" sibTransId="{DF676362-4D2F-F549-A55C-ED68B70BAB67}"/>
    <dgm:cxn modelId="{FDEEB1E0-8546-47D9-9DD3-05EE52C46FE2}" type="presOf" srcId="{AB125B9D-0DA1-AD42-84C4-274D6658024E}" destId="{18ECE0AF-927E-CD48-8089-D9A883B5BCD6}" srcOrd="0" destOrd="0" presId="urn:microsoft.com/office/officeart/2008/layout/HexagonCluster"/>
    <dgm:cxn modelId="{2F47D649-C614-4090-9C9F-0582C24B510E}" type="presOf" srcId="{B62F7E8C-8048-C14A-93C6-0555031B4952}" destId="{BB8B6FB8-20CE-DF42-AB35-164BB9FF9474}" srcOrd="0" destOrd="0" presId="urn:microsoft.com/office/officeart/2008/layout/HexagonCluster"/>
    <dgm:cxn modelId="{AC3561C3-EB5C-4E4A-ADB2-E81C0764F9DB}" srcId="{FB2B5835-7FB6-8942-94EE-E4D7D4C22B9A}" destId="{B62F7E8C-8048-C14A-93C6-0555031B4952}" srcOrd="8" destOrd="0" parTransId="{B098B608-D03B-6E4A-8548-1C5FF28FA204}" sibTransId="{4535C984-E72A-074D-BD4C-D658C3AAEE3D}"/>
    <dgm:cxn modelId="{18AE897F-00FC-48E4-A020-35F8DDAF1941}" type="presOf" srcId="{4B7C4F10-BBD5-724A-A897-EE6F32F95DDE}" destId="{012A8E06-EAE0-1E43-87A4-9E6207D44380}" srcOrd="0" destOrd="0" presId="urn:microsoft.com/office/officeart/2008/layout/HexagonCluster"/>
    <dgm:cxn modelId="{0571E3E8-CB79-FD43-A0A2-D682FCC7E2B9}" srcId="{FB2B5835-7FB6-8942-94EE-E4D7D4C22B9A}" destId="{D6A030E3-CED1-B445-AE54-11DEBDC71F57}" srcOrd="4" destOrd="0" parTransId="{F41EB10F-953A-B547-85D8-2674B6F00E7E}" sibTransId="{AB125B9D-0DA1-AD42-84C4-274D6658024E}"/>
    <dgm:cxn modelId="{9F1A1D23-4905-C643-B94C-2542DAE67117}" srcId="{FB2B5835-7FB6-8942-94EE-E4D7D4C22B9A}" destId="{17AAEBB1-54D5-AA43-B79B-006445EB1C10}" srcOrd="2" destOrd="0" parTransId="{F302C006-2C91-684C-9021-8C3DAEEE0B9D}" sibTransId="{82869DB0-3D5D-DA47-8A9E-36B7E295A0B1}"/>
    <dgm:cxn modelId="{7F9C799F-A8A8-47D7-9666-C4E0E74D9E32}" type="presOf" srcId="{D6A030E3-CED1-B445-AE54-11DEBDC71F57}" destId="{D75CC043-FF86-C240-B29B-297C775D117C}" srcOrd="0" destOrd="0" presId="urn:microsoft.com/office/officeart/2008/layout/HexagonCluster"/>
    <dgm:cxn modelId="{0411C5A7-BD04-4CB8-B91B-67AD44207E87}" type="presOf" srcId="{D8FD60CB-8756-CC46-9101-ADC06ACDF990}" destId="{0E78CB5E-7A17-F744-A745-5026F3928E4F}" srcOrd="0" destOrd="0" presId="urn:microsoft.com/office/officeart/2008/layout/HexagonCluster"/>
    <dgm:cxn modelId="{2016C6D5-B9DF-4E49-BE6B-B013EF4C58D9}" type="presOf" srcId="{57F22FEE-2393-524E-A86A-B201ED0556BF}" destId="{714C27F9-B821-164F-82A7-71B9A171B2BD}" srcOrd="0" destOrd="0" presId="urn:microsoft.com/office/officeart/2008/layout/HexagonCluster"/>
    <dgm:cxn modelId="{3C58E7FA-BBE4-473F-A080-1227A2E9FEAB}" type="presOf" srcId="{3B6BBF2E-7CDE-6446-B672-B9A6D8143206}" destId="{1C6FF59E-635D-194C-91C3-47EF8E26542B}" srcOrd="0" destOrd="0" presId="urn:microsoft.com/office/officeart/2008/layout/HexagonCluster"/>
    <dgm:cxn modelId="{EFD95E2E-62EF-44F8-A093-CBA4155695F2}" type="presOf" srcId="{72C912AF-FC91-B049-9C61-2F758F11D41A}" destId="{68679C7B-4787-FC4D-97DA-E9E2319691A1}" srcOrd="0" destOrd="0" presId="urn:microsoft.com/office/officeart/2008/layout/HexagonCluster"/>
    <dgm:cxn modelId="{1381C44E-D4AB-E842-8571-32301FC6429F}" srcId="{FB2B5835-7FB6-8942-94EE-E4D7D4C22B9A}" destId="{6F8C7145-B6DD-8A40-97D7-83083DD36019}" srcOrd="7" destOrd="0" parTransId="{C968DE35-0B7D-D54E-BC30-D75C7D551D46}" sibTransId="{AE7E55BF-A5F6-4B44-9389-16979C13AA95}"/>
    <dgm:cxn modelId="{78F18118-AA13-43E4-A2F3-797C09BE4E57}" type="presOf" srcId="{5E4FE96F-EA88-6D43-806F-FA764E9939CB}" destId="{0A889ECA-1E15-CB42-BC8A-F6C16483B3B6}" srcOrd="0" destOrd="0" presId="urn:microsoft.com/office/officeart/2008/layout/HexagonCluster"/>
    <dgm:cxn modelId="{7FFA355E-E58B-4BD1-861C-CD57A876D50A}" type="presParOf" srcId="{48DCA696-5BC4-7943-AAAA-EE6AC095F75F}" destId="{81C52EEB-233D-8B41-A210-56615E1C2FE2}" srcOrd="0" destOrd="0" presId="urn:microsoft.com/office/officeart/2008/layout/HexagonCluster"/>
    <dgm:cxn modelId="{BA894468-6539-4DA1-9505-55E33063D336}" type="presParOf" srcId="{81C52EEB-233D-8B41-A210-56615E1C2FE2}" destId="{E819AD12-4223-C04A-AD9B-65D66A3AB3E9}" srcOrd="0" destOrd="0" presId="urn:microsoft.com/office/officeart/2008/layout/HexagonCluster"/>
    <dgm:cxn modelId="{8AA22388-AE0A-44E4-85FC-C3FDDD966415}" type="presParOf" srcId="{48DCA696-5BC4-7943-AAAA-EE6AC095F75F}" destId="{2ADF2ED2-36F7-5840-9627-8F2091E9052B}" srcOrd="1" destOrd="0" presId="urn:microsoft.com/office/officeart/2008/layout/HexagonCluster"/>
    <dgm:cxn modelId="{00ACACFC-225F-443B-9A07-6501439849C2}" type="presParOf" srcId="{2ADF2ED2-36F7-5840-9627-8F2091E9052B}" destId="{789FE309-A66C-7443-A291-8CFE2DB201D9}" srcOrd="0" destOrd="0" presId="urn:microsoft.com/office/officeart/2008/layout/HexagonCluster"/>
    <dgm:cxn modelId="{E3C57321-670B-40F3-9EAE-21F982D7C0F7}" type="presParOf" srcId="{48DCA696-5BC4-7943-AAAA-EE6AC095F75F}" destId="{BDF5204B-0C34-2349-AA1F-32A029D0B667}" srcOrd="2" destOrd="0" presId="urn:microsoft.com/office/officeart/2008/layout/HexagonCluster"/>
    <dgm:cxn modelId="{6805670D-DD5B-4ADD-9C6C-E49354BFF54F}" type="presParOf" srcId="{BDF5204B-0C34-2349-AA1F-32A029D0B667}" destId="{0A889ECA-1E15-CB42-BC8A-F6C16483B3B6}" srcOrd="0" destOrd="0" presId="urn:microsoft.com/office/officeart/2008/layout/HexagonCluster"/>
    <dgm:cxn modelId="{81E61344-D366-4D52-94D6-11B89A38502C}" type="presParOf" srcId="{48DCA696-5BC4-7943-AAAA-EE6AC095F75F}" destId="{7D32F54B-9ED3-EF41-B2BA-F88FB34DB6BB}" srcOrd="3" destOrd="0" presId="urn:microsoft.com/office/officeart/2008/layout/HexagonCluster"/>
    <dgm:cxn modelId="{326C561D-6CD1-4A1E-94AE-9DDC3C346069}" type="presParOf" srcId="{7D32F54B-9ED3-EF41-B2BA-F88FB34DB6BB}" destId="{8358E0E2-92C7-3148-954F-B198CAAF7519}" srcOrd="0" destOrd="0" presId="urn:microsoft.com/office/officeart/2008/layout/HexagonCluster"/>
    <dgm:cxn modelId="{72FD73F0-28C9-49F9-9D14-03477A8073AB}" type="presParOf" srcId="{48DCA696-5BC4-7943-AAAA-EE6AC095F75F}" destId="{7B2BCFD6-237E-6841-8121-A44363DC18CE}" srcOrd="4" destOrd="0" presId="urn:microsoft.com/office/officeart/2008/layout/HexagonCluster"/>
    <dgm:cxn modelId="{F517834A-FC96-4D99-9E82-2490C15E9F06}" type="presParOf" srcId="{7B2BCFD6-237E-6841-8121-A44363DC18CE}" destId="{5B411148-3243-4C43-BDB1-30BDB4601B67}" srcOrd="0" destOrd="0" presId="urn:microsoft.com/office/officeart/2008/layout/HexagonCluster"/>
    <dgm:cxn modelId="{6112C990-40A2-4F3A-9C33-35EFB7F7AB8D}" type="presParOf" srcId="{48DCA696-5BC4-7943-AAAA-EE6AC095F75F}" destId="{8588EE54-8DA9-8A44-AA2C-858BA7394E92}" srcOrd="5" destOrd="0" presId="urn:microsoft.com/office/officeart/2008/layout/HexagonCluster"/>
    <dgm:cxn modelId="{27CC3BB5-35CE-4429-8A64-6EDD0EB0FECF}" type="presParOf" srcId="{8588EE54-8DA9-8A44-AA2C-858BA7394E92}" destId="{E2F07148-8ED8-0A4E-BF7B-161045866C5D}" srcOrd="0" destOrd="0" presId="urn:microsoft.com/office/officeart/2008/layout/HexagonCluster"/>
    <dgm:cxn modelId="{923ABE54-9EB1-4261-BB32-CF802FF5046D}" type="presParOf" srcId="{48DCA696-5BC4-7943-AAAA-EE6AC095F75F}" destId="{744F94F7-794D-B34B-A33A-26BF56A6717F}" srcOrd="6" destOrd="0" presId="urn:microsoft.com/office/officeart/2008/layout/HexagonCluster"/>
    <dgm:cxn modelId="{BC1BC3B6-7774-4301-B747-2239EA827A02}" type="presParOf" srcId="{744F94F7-794D-B34B-A33A-26BF56A6717F}" destId="{0E78CB5E-7A17-F744-A745-5026F3928E4F}" srcOrd="0" destOrd="0" presId="urn:microsoft.com/office/officeart/2008/layout/HexagonCluster"/>
    <dgm:cxn modelId="{10FC104B-5427-4CF7-8396-9CC3463F59F4}" type="presParOf" srcId="{48DCA696-5BC4-7943-AAAA-EE6AC095F75F}" destId="{15C61309-C8F2-1D49-9260-338A2AF73440}" srcOrd="7" destOrd="0" presId="urn:microsoft.com/office/officeart/2008/layout/HexagonCluster"/>
    <dgm:cxn modelId="{431C3AE4-DA76-45AA-8C4C-C254D2DD5D56}" type="presParOf" srcId="{15C61309-C8F2-1D49-9260-338A2AF73440}" destId="{ED1E556B-4FFB-734E-85C0-C722AEBADAA2}" srcOrd="0" destOrd="0" presId="urn:microsoft.com/office/officeart/2008/layout/HexagonCluster"/>
    <dgm:cxn modelId="{4C3D508C-D464-456F-8F7D-81BE5347A237}" type="presParOf" srcId="{48DCA696-5BC4-7943-AAAA-EE6AC095F75F}" destId="{FEFB4E49-F34A-A84E-9459-7DAB80A626F8}" srcOrd="8" destOrd="0" presId="urn:microsoft.com/office/officeart/2008/layout/HexagonCluster"/>
    <dgm:cxn modelId="{2B716F53-2025-408F-9795-3E2047B5264A}" type="presParOf" srcId="{FEFB4E49-F34A-A84E-9459-7DAB80A626F8}" destId="{20126931-801A-D740-8C44-0A27D6AAF2ED}" srcOrd="0" destOrd="0" presId="urn:microsoft.com/office/officeart/2008/layout/HexagonCluster"/>
    <dgm:cxn modelId="{FEDF9C5C-6B39-4F41-AF1B-ACD488583484}" type="presParOf" srcId="{48DCA696-5BC4-7943-AAAA-EE6AC095F75F}" destId="{42329506-30E7-5448-AF37-0884E8E14FF5}" srcOrd="9" destOrd="0" presId="urn:microsoft.com/office/officeart/2008/layout/HexagonCluster"/>
    <dgm:cxn modelId="{57868B9F-97DC-4BEA-B6A0-C7B7B3D86449}" type="presParOf" srcId="{42329506-30E7-5448-AF37-0884E8E14FF5}" destId="{3054E11D-1FF8-AB45-970F-A45CACC0C19E}" srcOrd="0" destOrd="0" presId="urn:microsoft.com/office/officeart/2008/layout/HexagonCluster"/>
    <dgm:cxn modelId="{7C2B1114-8EF0-4007-8E45-065A60269CA8}" type="presParOf" srcId="{48DCA696-5BC4-7943-AAAA-EE6AC095F75F}" destId="{2DF37168-D7FA-F648-A165-82AD45F34D86}" srcOrd="10" destOrd="0" presId="urn:microsoft.com/office/officeart/2008/layout/HexagonCluster"/>
    <dgm:cxn modelId="{6873EC0C-CA3E-45B2-A632-1E8EC70F720B}" type="presParOf" srcId="{2DF37168-D7FA-F648-A165-82AD45F34D86}" destId="{A72E552B-9C9A-BD4D-8B46-1FC8E2AC644B}" srcOrd="0" destOrd="0" presId="urn:microsoft.com/office/officeart/2008/layout/HexagonCluster"/>
    <dgm:cxn modelId="{42332330-7744-4972-B2F5-0AFDB3184F97}" type="presParOf" srcId="{48DCA696-5BC4-7943-AAAA-EE6AC095F75F}" destId="{4A058C22-10FE-584B-836C-644950750064}" srcOrd="11" destOrd="0" presId="urn:microsoft.com/office/officeart/2008/layout/HexagonCluster"/>
    <dgm:cxn modelId="{409347B8-25CB-4710-9648-9E613458B753}" type="presParOf" srcId="{4A058C22-10FE-584B-836C-644950750064}" destId="{16362B6D-33A6-064C-A2A2-026EC0F5E3A2}" srcOrd="0" destOrd="0" presId="urn:microsoft.com/office/officeart/2008/layout/HexagonCluster"/>
    <dgm:cxn modelId="{EFE2893C-EF53-4A2E-BA46-AE3CA9675B30}" type="presParOf" srcId="{48DCA696-5BC4-7943-AAAA-EE6AC095F75F}" destId="{2CCB4A55-1F97-BC40-A0BB-B451E9D22C13}" srcOrd="12" destOrd="0" presId="urn:microsoft.com/office/officeart/2008/layout/HexagonCluster"/>
    <dgm:cxn modelId="{29267E7E-A75F-41FA-A281-43C3BA130E62}" type="presParOf" srcId="{2CCB4A55-1F97-BC40-A0BB-B451E9D22C13}" destId="{0541238B-3A62-644B-9E87-94DF962895AE}" srcOrd="0" destOrd="0" presId="urn:microsoft.com/office/officeart/2008/layout/HexagonCluster"/>
    <dgm:cxn modelId="{74F4AAAC-371E-4452-8EBC-8A858C353502}" type="presParOf" srcId="{48DCA696-5BC4-7943-AAAA-EE6AC095F75F}" destId="{6990198E-94A6-AE4B-A0B8-E585FD3EF83D}" srcOrd="13" destOrd="0" presId="urn:microsoft.com/office/officeart/2008/layout/HexagonCluster"/>
    <dgm:cxn modelId="{57EF1524-6A2F-4520-9492-EE19F287670E}" type="presParOf" srcId="{6990198E-94A6-AE4B-A0B8-E585FD3EF83D}" destId="{539EB416-9206-F242-B110-AE9DED13C038}" srcOrd="0" destOrd="0" presId="urn:microsoft.com/office/officeart/2008/layout/HexagonCluster"/>
    <dgm:cxn modelId="{E738BE4D-D32A-470F-A00E-9251C467C0EF}" type="presParOf" srcId="{48DCA696-5BC4-7943-AAAA-EE6AC095F75F}" destId="{E10FC6BE-6C74-D54F-AF45-9D18B650D470}" srcOrd="14" destOrd="0" presId="urn:microsoft.com/office/officeart/2008/layout/HexagonCluster"/>
    <dgm:cxn modelId="{64DDB15C-C6DB-4D98-AB56-A50563E40249}" type="presParOf" srcId="{E10FC6BE-6C74-D54F-AF45-9D18B650D470}" destId="{BB15929E-ADEF-2B46-9491-117A7B0A7B70}" srcOrd="0" destOrd="0" presId="urn:microsoft.com/office/officeart/2008/layout/HexagonCluster"/>
    <dgm:cxn modelId="{D957C0D3-36D8-4616-9DFA-CBB8CD305FA8}" type="presParOf" srcId="{48DCA696-5BC4-7943-AAAA-EE6AC095F75F}" destId="{EF90970F-095E-9240-8BFD-81678F9487CA}" srcOrd="15" destOrd="0" presId="urn:microsoft.com/office/officeart/2008/layout/HexagonCluster"/>
    <dgm:cxn modelId="{583BF2D6-E810-40ED-BDF1-4EC6C204D005}" type="presParOf" srcId="{EF90970F-095E-9240-8BFD-81678F9487CA}" destId="{4D27855C-5D1D-B248-8F3F-E1BB2C00ACA8}" srcOrd="0" destOrd="0" presId="urn:microsoft.com/office/officeart/2008/layout/HexagonCluster"/>
    <dgm:cxn modelId="{C1CB15CD-B3F0-4241-A09F-5C998C793BA6}" type="presParOf" srcId="{48DCA696-5BC4-7943-AAAA-EE6AC095F75F}" destId="{946E27CA-87DC-154A-942B-01518F3F26B4}" srcOrd="16" destOrd="0" presId="urn:microsoft.com/office/officeart/2008/layout/HexagonCluster"/>
    <dgm:cxn modelId="{E8E91434-0D5F-4E12-A6F4-FC8DEFB93EC5}" type="presParOf" srcId="{946E27CA-87DC-154A-942B-01518F3F26B4}" destId="{D75CC043-FF86-C240-B29B-297C775D117C}" srcOrd="0" destOrd="0" presId="urn:microsoft.com/office/officeart/2008/layout/HexagonCluster"/>
    <dgm:cxn modelId="{6B7CC1FF-397F-4937-B831-EA4CA54C6091}" type="presParOf" srcId="{48DCA696-5BC4-7943-AAAA-EE6AC095F75F}" destId="{E193FD86-1022-D84D-A5E5-C8AF3FE7B54B}" srcOrd="17" destOrd="0" presId="urn:microsoft.com/office/officeart/2008/layout/HexagonCluster"/>
    <dgm:cxn modelId="{C8EB9D84-DBAC-4DF0-B5AF-9F21DF5835D4}" type="presParOf" srcId="{E193FD86-1022-D84D-A5E5-C8AF3FE7B54B}" destId="{062843C4-3397-104D-8388-8D4F884C1475}" srcOrd="0" destOrd="0" presId="urn:microsoft.com/office/officeart/2008/layout/HexagonCluster"/>
    <dgm:cxn modelId="{03D4EFE5-623A-48DE-86B4-CD510B2E4DA6}" type="presParOf" srcId="{48DCA696-5BC4-7943-AAAA-EE6AC095F75F}" destId="{DA625FCC-90AC-2746-9BD3-2626B1996F0F}" srcOrd="18" destOrd="0" presId="urn:microsoft.com/office/officeart/2008/layout/HexagonCluster"/>
    <dgm:cxn modelId="{9823A529-0252-43B6-A0FF-348BCD76E7E3}" type="presParOf" srcId="{DA625FCC-90AC-2746-9BD3-2626B1996F0F}" destId="{18ECE0AF-927E-CD48-8089-D9A883B5BCD6}" srcOrd="0" destOrd="0" presId="urn:microsoft.com/office/officeart/2008/layout/HexagonCluster"/>
    <dgm:cxn modelId="{EF2FF68E-7108-4D65-8356-E710F3382CA0}" type="presParOf" srcId="{48DCA696-5BC4-7943-AAAA-EE6AC095F75F}" destId="{A01381AC-6132-514B-B55A-9EC8DB62EF01}" srcOrd="19" destOrd="0" presId="urn:microsoft.com/office/officeart/2008/layout/HexagonCluster"/>
    <dgm:cxn modelId="{5CD746C2-266D-4646-8F77-6781818F706F}" type="presParOf" srcId="{A01381AC-6132-514B-B55A-9EC8DB62EF01}" destId="{2D625B28-5FDE-9B48-84F0-89374C9CAC43}" srcOrd="0" destOrd="0" presId="urn:microsoft.com/office/officeart/2008/layout/HexagonCluster"/>
    <dgm:cxn modelId="{43BFA609-E222-4C6F-87BE-D4A60307EC79}" type="presParOf" srcId="{48DCA696-5BC4-7943-AAAA-EE6AC095F75F}" destId="{6E0A6332-E27C-E245-905C-EFC9A12AAE0A}" srcOrd="20" destOrd="0" presId="urn:microsoft.com/office/officeart/2008/layout/HexagonCluster"/>
    <dgm:cxn modelId="{FF67E3BF-299C-4A41-B65F-4A19FEEC2FF6}" type="presParOf" srcId="{6E0A6332-E27C-E245-905C-EFC9A12AAE0A}" destId="{012A8E06-EAE0-1E43-87A4-9E6207D44380}" srcOrd="0" destOrd="0" presId="urn:microsoft.com/office/officeart/2008/layout/HexagonCluster"/>
    <dgm:cxn modelId="{E184BE9D-92AC-45BA-A114-189F2999272F}" type="presParOf" srcId="{48DCA696-5BC4-7943-AAAA-EE6AC095F75F}" destId="{BE99C1CE-8E5A-D54B-96FD-E1A11991EA8A}" srcOrd="21" destOrd="0" presId="urn:microsoft.com/office/officeart/2008/layout/HexagonCluster"/>
    <dgm:cxn modelId="{65E26334-59CA-45FD-8DFE-A176837C14D4}" type="presParOf" srcId="{BE99C1CE-8E5A-D54B-96FD-E1A11991EA8A}" destId="{223FF2A2-DCBC-AB47-870E-C98E2EAEAB17}" srcOrd="0" destOrd="0" presId="urn:microsoft.com/office/officeart/2008/layout/HexagonCluster"/>
    <dgm:cxn modelId="{A201B74A-2796-48C6-B7E3-EBAEFDD56D66}" type="presParOf" srcId="{48DCA696-5BC4-7943-AAAA-EE6AC095F75F}" destId="{EB4D5E7F-278D-7C48-949A-0DFB15AD3EEE}" srcOrd="22" destOrd="0" presId="urn:microsoft.com/office/officeart/2008/layout/HexagonCluster"/>
    <dgm:cxn modelId="{65723796-641E-446F-BADB-EF7BAC383CFE}" type="presParOf" srcId="{EB4D5E7F-278D-7C48-949A-0DFB15AD3EEE}" destId="{91E1806F-2F6B-E547-98B5-B0F1DA4C1012}" srcOrd="0" destOrd="0" presId="urn:microsoft.com/office/officeart/2008/layout/HexagonCluster"/>
    <dgm:cxn modelId="{A4DBDD8D-C963-4F95-923B-01D71AF4D4E7}" type="presParOf" srcId="{48DCA696-5BC4-7943-AAAA-EE6AC095F75F}" destId="{46CA8682-CF0B-CB45-BCCE-11E382314ACB}" srcOrd="23" destOrd="0" presId="urn:microsoft.com/office/officeart/2008/layout/HexagonCluster"/>
    <dgm:cxn modelId="{EA3BDE02-E0FF-4202-B72E-DD81B5890FD7}" type="presParOf" srcId="{46CA8682-CF0B-CB45-BCCE-11E382314ACB}" destId="{CFF4CF6B-4961-F848-9B96-CD76040AF43F}" srcOrd="0" destOrd="0" presId="urn:microsoft.com/office/officeart/2008/layout/HexagonCluster"/>
    <dgm:cxn modelId="{63F74F7F-065C-4BBB-8CA5-98CFF85E0387}" type="presParOf" srcId="{48DCA696-5BC4-7943-AAAA-EE6AC095F75F}" destId="{EA02452A-EBAE-5145-BA77-4FA665F2A034}" srcOrd="24" destOrd="0" presId="urn:microsoft.com/office/officeart/2008/layout/HexagonCluster"/>
    <dgm:cxn modelId="{14187FFB-0BC3-49E8-8B70-F62227C95BA1}" type="presParOf" srcId="{EA02452A-EBAE-5145-BA77-4FA665F2A034}" destId="{68679C7B-4787-FC4D-97DA-E9E2319691A1}" srcOrd="0" destOrd="0" presId="urn:microsoft.com/office/officeart/2008/layout/HexagonCluster"/>
    <dgm:cxn modelId="{E2695364-5BC5-44BB-87AD-A2726EEEAE80}" type="presParOf" srcId="{48DCA696-5BC4-7943-AAAA-EE6AC095F75F}" destId="{2F6E3A88-6337-664E-9544-20FD709452C8}" srcOrd="25" destOrd="0" presId="urn:microsoft.com/office/officeart/2008/layout/HexagonCluster"/>
    <dgm:cxn modelId="{28DA4133-781C-4E26-8A32-BF8A85265FFC}" type="presParOf" srcId="{2F6E3A88-6337-664E-9544-20FD709452C8}" destId="{5B3AD342-A5B1-2E44-87B1-F81E5D22A948}" srcOrd="0" destOrd="0" presId="urn:microsoft.com/office/officeart/2008/layout/HexagonCluster"/>
    <dgm:cxn modelId="{19211E2A-CAE5-4234-B83C-CBC62AFFCB3D}" type="presParOf" srcId="{48DCA696-5BC4-7943-AAAA-EE6AC095F75F}" destId="{4FBF19D5-2216-224C-A3EA-D8C66B2314CB}" srcOrd="26" destOrd="0" presId="urn:microsoft.com/office/officeart/2008/layout/HexagonCluster"/>
    <dgm:cxn modelId="{9E7171B7-C324-4006-9FA5-6DF2E6F34A57}" type="presParOf" srcId="{4FBF19D5-2216-224C-A3EA-D8C66B2314CB}" destId="{1C6FF59E-635D-194C-91C3-47EF8E26542B}" srcOrd="0" destOrd="0" presId="urn:microsoft.com/office/officeart/2008/layout/HexagonCluster"/>
    <dgm:cxn modelId="{5A78436D-9F4E-4C5A-9D0A-0C29EF6FDE94}" type="presParOf" srcId="{48DCA696-5BC4-7943-AAAA-EE6AC095F75F}" destId="{DD5669FF-A399-154D-8543-587B4EAAABD1}" srcOrd="27" destOrd="0" presId="urn:microsoft.com/office/officeart/2008/layout/HexagonCluster"/>
    <dgm:cxn modelId="{09DF8DAC-4A69-4815-94D5-8F5E18CF6C9B}" type="presParOf" srcId="{DD5669FF-A399-154D-8543-587B4EAAABD1}" destId="{AB7B4941-337D-CE4D-8888-A4D598E8752F}" srcOrd="0" destOrd="0" presId="urn:microsoft.com/office/officeart/2008/layout/HexagonCluster"/>
    <dgm:cxn modelId="{40DBBAA7-22A8-4DD5-9BF3-1349BD0DCFEA}" type="presParOf" srcId="{48DCA696-5BC4-7943-AAAA-EE6AC095F75F}" destId="{D8426A03-520F-2D4B-B9F7-B1EDB6C47D6E}" srcOrd="28" destOrd="0" presId="urn:microsoft.com/office/officeart/2008/layout/HexagonCluster"/>
    <dgm:cxn modelId="{99C4CD01-1BB1-40B7-805B-48165513228A}" type="presParOf" srcId="{D8426A03-520F-2D4B-B9F7-B1EDB6C47D6E}" destId="{619AD1BA-EF5E-5846-882F-E709D5119077}" srcOrd="0" destOrd="0" presId="urn:microsoft.com/office/officeart/2008/layout/HexagonCluster"/>
    <dgm:cxn modelId="{4F0AB753-0794-4B87-98FA-289F01B5CABF}" type="presParOf" srcId="{48DCA696-5BC4-7943-AAAA-EE6AC095F75F}" destId="{43133149-0C70-1B41-8369-919BD1C5A0D4}" srcOrd="29" destOrd="0" presId="urn:microsoft.com/office/officeart/2008/layout/HexagonCluster"/>
    <dgm:cxn modelId="{A7CB7680-41E9-4C70-94FF-ED15544577DC}" type="presParOf" srcId="{43133149-0C70-1B41-8369-919BD1C5A0D4}" destId="{AED4E760-ABEE-3441-B4E4-2EE1F43033CC}" srcOrd="0" destOrd="0" presId="urn:microsoft.com/office/officeart/2008/layout/HexagonCluster"/>
    <dgm:cxn modelId="{1383449A-7497-43BF-8891-B0DBC35E4BB5}" type="presParOf" srcId="{48DCA696-5BC4-7943-AAAA-EE6AC095F75F}" destId="{D6A6F5FF-44D7-A844-979F-4A25C9E9039E}" srcOrd="30" destOrd="0" presId="urn:microsoft.com/office/officeart/2008/layout/HexagonCluster"/>
    <dgm:cxn modelId="{51672C01-92F5-4C27-8B01-5B48C204A2E9}" type="presParOf" srcId="{D6A6F5FF-44D7-A844-979F-4A25C9E9039E}" destId="{B59D67D6-4F8B-B948-B9E4-61A567974AAC}" srcOrd="0" destOrd="0" presId="urn:microsoft.com/office/officeart/2008/layout/HexagonCluster"/>
    <dgm:cxn modelId="{7BF41544-1EC5-4F68-A4CB-CFBDE105B788}" type="presParOf" srcId="{48DCA696-5BC4-7943-AAAA-EE6AC095F75F}" destId="{188CEDFC-C15A-FC49-960C-E277143FE1D5}" srcOrd="31" destOrd="0" presId="urn:microsoft.com/office/officeart/2008/layout/HexagonCluster"/>
    <dgm:cxn modelId="{AFD683CD-D276-470C-A135-8EA89F9AA6A2}" type="presParOf" srcId="{188CEDFC-C15A-FC49-960C-E277143FE1D5}" destId="{8ABB2A91-A481-E445-ACE2-0FC3381D82BE}" srcOrd="0" destOrd="0" presId="urn:microsoft.com/office/officeart/2008/layout/HexagonCluster"/>
    <dgm:cxn modelId="{3DDB11D6-894D-403B-BA23-FF59E8D37C11}" type="presParOf" srcId="{48DCA696-5BC4-7943-AAAA-EE6AC095F75F}" destId="{93F6D029-D061-964C-9C17-065CD0C893AB}" srcOrd="32" destOrd="0" presId="urn:microsoft.com/office/officeart/2008/layout/HexagonCluster"/>
    <dgm:cxn modelId="{CEDA7396-0BD2-4C78-BEC9-9E3FD87CE083}" type="presParOf" srcId="{93F6D029-D061-964C-9C17-065CD0C893AB}" destId="{BB8B6FB8-20CE-DF42-AB35-164BB9FF9474}" srcOrd="0" destOrd="0" presId="urn:microsoft.com/office/officeart/2008/layout/HexagonCluster"/>
    <dgm:cxn modelId="{9448742F-DA45-404A-AA4A-3095E0BD04C1}" type="presParOf" srcId="{48DCA696-5BC4-7943-AAAA-EE6AC095F75F}" destId="{897CA5FA-DBDC-EF4D-A1AD-09A2CB3AB93E}" srcOrd="33" destOrd="0" presId="urn:microsoft.com/office/officeart/2008/layout/HexagonCluster"/>
    <dgm:cxn modelId="{AFA373D4-9F2E-4724-89C0-1CE460409BD2}" type="presParOf" srcId="{897CA5FA-DBDC-EF4D-A1AD-09A2CB3AB93E}" destId="{02ABEC43-DA3E-F24B-9EBE-2D7CD81481E1}" srcOrd="0" destOrd="0" presId="urn:microsoft.com/office/officeart/2008/layout/HexagonCluster"/>
    <dgm:cxn modelId="{4814E7C8-8749-4B3D-A219-63087008C9BD}" type="presParOf" srcId="{48DCA696-5BC4-7943-AAAA-EE6AC095F75F}" destId="{5F70B4DD-FA1D-6343-83C6-24D6BDC3E890}" srcOrd="34" destOrd="0" presId="urn:microsoft.com/office/officeart/2008/layout/HexagonCluster"/>
    <dgm:cxn modelId="{D3C1D999-AAE3-4E53-BA4A-338D67FA9B1B}" type="presParOf" srcId="{5F70B4DD-FA1D-6343-83C6-24D6BDC3E890}" destId="{D1521E90-41E4-0D43-9267-D6B190321337}" srcOrd="0" destOrd="0" presId="urn:microsoft.com/office/officeart/2008/layout/HexagonCluster"/>
    <dgm:cxn modelId="{B4878EBB-B9E6-4596-8978-DFAB0D7016C3}" type="presParOf" srcId="{48DCA696-5BC4-7943-AAAA-EE6AC095F75F}" destId="{6F8D7A0C-2562-2647-8D5E-16147D3B79A3}" srcOrd="35" destOrd="0" presId="urn:microsoft.com/office/officeart/2008/layout/HexagonCluster"/>
    <dgm:cxn modelId="{8F2B8673-AFF3-4779-8C4C-E83EA3C8B3FB}" type="presParOf" srcId="{6F8D7A0C-2562-2647-8D5E-16147D3B79A3}" destId="{7AB442FB-950C-6445-AC3F-9D15230F947C}" srcOrd="0" destOrd="0" presId="urn:microsoft.com/office/officeart/2008/layout/HexagonCluster"/>
    <dgm:cxn modelId="{EC9A3C09-E525-4A07-B3D6-92A0C16263AA}" type="presParOf" srcId="{48DCA696-5BC4-7943-AAAA-EE6AC095F75F}" destId="{5852B49E-8268-084B-AE6E-DDDE8CF62BEA}" srcOrd="36" destOrd="0" presId="urn:microsoft.com/office/officeart/2008/layout/HexagonCluster"/>
    <dgm:cxn modelId="{6A731ED3-C111-40B9-A11C-A5E964A93867}" type="presParOf" srcId="{5852B49E-8268-084B-AE6E-DDDE8CF62BEA}" destId="{714C27F9-B821-164F-82A7-71B9A171B2BD}" srcOrd="0" destOrd="0" presId="urn:microsoft.com/office/officeart/2008/layout/HexagonCluster"/>
    <dgm:cxn modelId="{7EAC11AC-B40C-4F93-8C2C-011A39735B25}" type="presParOf" srcId="{48DCA696-5BC4-7943-AAAA-EE6AC095F75F}" destId="{1FE9AA90-2098-8142-8848-4B8E3C250115}" srcOrd="37" destOrd="0" presId="urn:microsoft.com/office/officeart/2008/layout/HexagonCluster"/>
    <dgm:cxn modelId="{5C1F1C84-CB18-4344-AF99-069D449591D7}" type="presParOf" srcId="{1FE9AA90-2098-8142-8848-4B8E3C250115}" destId="{0C8298DB-2477-424F-A6FC-7A7B6E3749DF}" srcOrd="0" destOrd="0" presId="urn:microsoft.com/office/officeart/2008/layout/HexagonCluster"/>
    <dgm:cxn modelId="{ACE522E6-DC83-48C6-BACB-CE698A16F1DA}" type="presParOf" srcId="{48DCA696-5BC4-7943-AAAA-EE6AC095F75F}" destId="{2A8343DD-1709-504F-8D72-BBC8D2CD498F}" srcOrd="38" destOrd="0" presId="urn:microsoft.com/office/officeart/2008/layout/HexagonCluster"/>
    <dgm:cxn modelId="{DD307D07-8AD7-476A-9599-F71CB28A9C2C}" type="presParOf" srcId="{2A8343DD-1709-504F-8D72-BBC8D2CD498F}" destId="{812D167D-06AA-E446-80E5-EA127450A99C}" srcOrd="0" destOrd="0" presId="urn:microsoft.com/office/officeart/2008/layout/HexagonCluster"/>
    <dgm:cxn modelId="{C633A6DA-F920-445F-B795-5E826A8AFC7F}" type="presParOf" srcId="{48DCA696-5BC4-7943-AAAA-EE6AC095F75F}" destId="{791FCC3D-D3BA-504D-86CE-AEF82C4B4609}" srcOrd="39" destOrd="0" presId="urn:microsoft.com/office/officeart/2008/layout/HexagonCluster"/>
    <dgm:cxn modelId="{87B4E460-90F0-4BB7-9C74-8E1163CC05DC}" type="presParOf" srcId="{791FCC3D-D3BA-504D-86CE-AEF82C4B4609}" destId="{2C510D1B-FEF6-8846-965E-396F6563CAE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AD12-4223-C04A-AD9B-65D66A3AB3E9}">
      <dsp:nvSpPr>
        <dsp:cNvPr id="0" name=""/>
        <dsp:cNvSpPr/>
      </dsp:nvSpPr>
      <dsp:spPr>
        <a:xfrm>
          <a:off x="851001" y="1608054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RF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products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1004229" y="1739597"/>
        <a:ext cx="682924" cy="586272"/>
      </dsp:txXfrm>
    </dsp:sp>
    <dsp:sp modelId="{789FE309-A66C-7443-A291-8CFE2DB201D9}">
      <dsp:nvSpPr>
        <dsp:cNvPr id="0" name=""/>
        <dsp:cNvSpPr/>
      </dsp:nvSpPr>
      <dsp:spPr>
        <a:xfrm>
          <a:off x="874775" y="1987953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9ECA-1E15-CB42-BC8A-F6C16483B3B6}">
      <dsp:nvSpPr>
        <dsp:cNvPr id="0" name=""/>
        <dsp:cNvSpPr/>
      </dsp:nvSpPr>
      <dsp:spPr>
        <a:xfrm>
          <a:off x="0" y="1138595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8E0E2-92C7-3148-954F-B198CAAF7519}">
      <dsp:nvSpPr>
        <dsp:cNvPr id="0" name=""/>
        <dsp:cNvSpPr/>
      </dsp:nvSpPr>
      <dsp:spPr>
        <a:xfrm>
          <a:off x="677265" y="1874901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148-3243-4C43-BDB1-30BDB4601B67}">
      <dsp:nvSpPr>
        <dsp:cNvPr id="0" name=""/>
        <dsp:cNvSpPr/>
      </dsp:nvSpPr>
      <dsp:spPr>
        <a:xfrm>
          <a:off x="1702612" y="1135658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medical instrument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1855840" y="1267201"/>
        <a:ext cx="682924" cy="586272"/>
      </dsp:txXfrm>
    </dsp:sp>
    <dsp:sp modelId="{E2F07148-8ED8-0A4E-BF7B-161045866C5D}">
      <dsp:nvSpPr>
        <dsp:cNvPr id="0" name=""/>
        <dsp:cNvSpPr/>
      </dsp:nvSpPr>
      <dsp:spPr>
        <a:xfrm>
          <a:off x="2383536" y="1870497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8CB5E-7A17-F744-A745-5026F3928E4F}">
      <dsp:nvSpPr>
        <dsp:cNvPr id="0" name=""/>
        <dsp:cNvSpPr/>
      </dsp:nvSpPr>
      <dsp:spPr>
        <a:xfrm>
          <a:off x="2553614" y="1606219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E556B-4FFB-734E-85C0-C722AEBADAA2}">
      <dsp:nvSpPr>
        <dsp:cNvPr id="0" name=""/>
        <dsp:cNvSpPr/>
      </dsp:nvSpPr>
      <dsp:spPr>
        <a:xfrm>
          <a:off x="2577388" y="1984283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26931-801A-D740-8C44-0A27D6AAF2ED}">
      <dsp:nvSpPr>
        <dsp:cNvPr id="0" name=""/>
        <dsp:cNvSpPr/>
      </dsp:nvSpPr>
      <dsp:spPr>
        <a:xfrm>
          <a:off x="851001" y="668768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audio products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1004229" y="800311"/>
        <a:ext cx="682924" cy="586272"/>
      </dsp:txXfrm>
    </dsp:sp>
    <dsp:sp modelId="{3054E11D-1FF8-AB45-970F-A45CACC0C19E}">
      <dsp:nvSpPr>
        <dsp:cNvPr id="0" name=""/>
        <dsp:cNvSpPr/>
      </dsp:nvSpPr>
      <dsp:spPr>
        <a:xfrm>
          <a:off x="1524609" y="680514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E552B-9C9A-BD4D-8B46-1FC8E2AC644B}">
      <dsp:nvSpPr>
        <dsp:cNvPr id="0" name=""/>
        <dsp:cNvSpPr/>
      </dsp:nvSpPr>
      <dsp:spPr>
        <a:xfrm>
          <a:off x="1702612" y="196739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62B6D-33A6-064C-A2A2-026EC0F5E3A2}">
      <dsp:nvSpPr>
        <dsp:cNvPr id="0" name=""/>
        <dsp:cNvSpPr/>
      </dsp:nvSpPr>
      <dsp:spPr>
        <a:xfrm>
          <a:off x="1730654" y="572968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238B-3A62-644B-9E87-94DF962895AE}">
      <dsp:nvSpPr>
        <dsp:cNvPr id="0" name=""/>
        <dsp:cNvSpPr/>
      </dsp:nvSpPr>
      <dsp:spPr>
        <a:xfrm>
          <a:off x="2553614" y="667300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white goods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2706842" y="798843"/>
        <a:ext cx="682924" cy="586272"/>
      </dsp:txXfrm>
    </dsp:sp>
    <dsp:sp modelId="{539EB416-9206-F242-B110-AE9DED13C038}">
      <dsp:nvSpPr>
        <dsp:cNvPr id="0" name=""/>
        <dsp:cNvSpPr/>
      </dsp:nvSpPr>
      <dsp:spPr>
        <a:xfrm>
          <a:off x="3409492" y="1043528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5929E-ADEF-2B46-9491-117A7B0A7B70}">
      <dsp:nvSpPr>
        <dsp:cNvPr id="0" name=""/>
        <dsp:cNvSpPr/>
      </dsp:nvSpPr>
      <dsp:spPr>
        <a:xfrm>
          <a:off x="3404616" y="1144835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855C-5D1D-B248-8F3F-E1BB2C00ACA8}">
      <dsp:nvSpPr>
        <dsp:cNvPr id="0" name=""/>
        <dsp:cNvSpPr/>
      </dsp:nvSpPr>
      <dsp:spPr>
        <a:xfrm>
          <a:off x="3597249" y="1159884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CC043-FF86-C240-B29B-297C775D117C}">
      <dsp:nvSpPr>
        <dsp:cNvPr id="0" name=""/>
        <dsp:cNvSpPr/>
      </dsp:nvSpPr>
      <dsp:spPr>
        <a:xfrm>
          <a:off x="3404616" y="205549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cellular antenna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3557844" y="337092"/>
        <a:ext cx="682924" cy="586272"/>
      </dsp:txXfrm>
    </dsp:sp>
    <dsp:sp modelId="{062843C4-3397-104D-8388-8D4F884C1475}">
      <dsp:nvSpPr>
        <dsp:cNvPr id="0" name=""/>
        <dsp:cNvSpPr/>
      </dsp:nvSpPr>
      <dsp:spPr>
        <a:xfrm>
          <a:off x="4260494" y="586549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E0AF-927E-CD48-8089-D9A883B5BCD6}">
      <dsp:nvSpPr>
        <dsp:cNvPr id="0" name=""/>
        <dsp:cNvSpPr/>
      </dsp:nvSpPr>
      <dsp:spPr>
        <a:xfrm>
          <a:off x="4256227" y="679780"/>
          <a:ext cx="989380" cy="84935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/>
          <a:srcRect/>
          <a:stretch>
            <a:fillRect t="10000"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25B28-5FDE-9B48-84F0-89374C9CAC43}">
      <dsp:nvSpPr>
        <dsp:cNvPr id="0" name=""/>
        <dsp:cNvSpPr/>
      </dsp:nvSpPr>
      <dsp:spPr>
        <a:xfrm>
          <a:off x="4453128" y="698499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A8E06-EAE0-1E43-87A4-9E6207D44380}">
      <dsp:nvSpPr>
        <dsp:cNvPr id="0" name=""/>
        <dsp:cNvSpPr/>
      </dsp:nvSpPr>
      <dsp:spPr>
        <a:xfrm>
          <a:off x="4256227" y="1617231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electronics sensors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4409455" y="1748774"/>
        <a:ext cx="682924" cy="586272"/>
      </dsp:txXfrm>
    </dsp:sp>
    <dsp:sp modelId="{223FF2A2-DCBC-AB47-870E-C98E2EAEAB17}">
      <dsp:nvSpPr>
        <dsp:cNvPr id="0" name=""/>
        <dsp:cNvSpPr/>
      </dsp:nvSpPr>
      <dsp:spPr>
        <a:xfrm>
          <a:off x="4451908" y="2361245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1806F-2F6B-E547-98B5-B0F1DA4C1012}">
      <dsp:nvSpPr>
        <dsp:cNvPr id="0" name=""/>
        <dsp:cNvSpPr/>
      </dsp:nvSpPr>
      <dsp:spPr>
        <a:xfrm>
          <a:off x="3404616" y="2082286"/>
          <a:ext cx="989380" cy="84935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7"/>
          <a:srcRect/>
          <a:stretch>
            <a:fillRect l="5000" t="32000" r="5000" b="32000"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4CF6B-4961-F848-9B96-CD76040AF43F}">
      <dsp:nvSpPr>
        <dsp:cNvPr id="0" name=""/>
        <dsp:cNvSpPr/>
      </dsp:nvSpPr>
      <dsp:spPr>
        <a:xfrm>
          <a:off x="4268419" y="2454843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79C7B-4787-FC4D-97DA-E9E2319691A1}">
      <dsp:nvSpPr>
        <dsp:cNvPr id="0" name=""/>
        <dsp:cNvSpPr/>
      </dsp:nvSpPr>
      <dsp:spPr>
        <a:xfrm>
          <a:off x="1702003" y="2076780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security systems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1855231" y="2208323"/>
        <a:ext cx="682924" cy="586272"/>
      </dsp:txXfrm>
    </dsp:sp>
    <dsp:sp modelId="{5B3AD342-A5B1-2E44-87B1-F81E5D22A948}">
      <dsp:nvSpPr>
        <dsp:cNvPr id="0" name=""/>
        <dsp:cNvSpPr/>
      </dsp:nvSpPr>
      <dsp:spPr>
        <a:xfrm>
          <a:off x="1730044" y="2453375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FF59E-635D-194C-91C3-47EF8E26542B}">
      <dsp:nvSpPr>
        <dsp:cNvPr id="0" name=""/>
        <dsp:cNvSpPr/>
      </dsp:nvSpPr>
      <dsp:spPr>
        <a:xfrm>
          <a:off x="850391" y="2549176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B4941-337D-CE4D-8888-A4D598E8752F}">
      <dsp:nvSpPr>
        <dsp:cNvPr id="0" name=""/>
        <dsp:cNvSpPr/>
      </dsp:nvSpPr>
      <dsp:spPr>
        <a:xfrm>
          <a:off x="1523999" y="2560921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AD1BA-EF5E-5846-882F-E709D5119077}">
      <dsp:nvSpPr>
        <dsp:cNvPr id="0" name=""/>
        <dsp:cNvSpPr/>
      </dsp:nvSpPr>
      <dsp:spPr>
        <a:xfrm>
          <a:off x="5102961" y="2093297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sound synthesizer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5256189" y="2224840"/>
        <a:ext cx="682924" cy="586272"/>
      </dsp:txXfrm>
    </dsp:sp>
    <dsp:sp modelId="{AED4E760-ABEE-3441-B4E4-2EE1F43033CC}">
      <dsp:nvSpPr>
        <dsp:cNvPr id="0" name=""/>
        <dsp:cNvSpPr/>
      </dsp:nvSpPr>
      <dsp:spPr>
        <a:xfrm>
          <a:off x="5299252" y="2837312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D67D6-4F8B-B948-B9E4-61A567974AAC}">
      <dsp:nvSpPr>
        <dsp:cNvPr id="0" name=""/>
        <dsp:cNvSpPr/>
      </dsp:nvSpPr>
      <dsp:spPr>
        <a:xfrm>
          <a:off x="4251960" y="2557985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B2A91-A481-E445-ACE2-0FC3381D82BE}">
      <dsp:nvSpPr>
        <dsp:cNvPr id="0" name=""/>
        <dsp:cNvSpPr/>
      </dsp:nvSpPr>
      <dsp:spPr>
        <a:xfrm>
          <a:off x="5115763" y="2930910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B6FB8-20CE-DF42-AB35-164BB9FF9474}">
      <dsp:nvSpPr>
        <dsp:cNvPr id="0" name=""/>
        <dsp:cNvSpPr/>
      </dsp:nvSpPr>
      <dsp:spPr>
        <a:xfrm>
          <a:off x="5106619" y="215092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industrial controller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5259847" y="346635"/>
        <a:ext cx="682924" cy="586272"/>
      </dsp:txXfrm>
    </dsp:sp>
    <dsp:sp modelId="{02ABEC43-DA3E-F24B-9EBE-2D7CD81481E1}">
      <dsp:nvSpPr>
        <dsp:cNvPr id="0" name=""/>
        <dsp:cNvSpPr/>
      </dsp:nvSpPr>
      <dsp:spPr>
        <a:xfrm>
          <a:off x="5791200" y="961676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21E90-41E4-0D43-9267-D6B190321337}">
      <dsp:nvSpPr>
        <dsp:cNvPr id="0" name=""/>
        <dsp:cNvSpPr/>
      </dsp:nvSpPr>
      <dsp:spPr>
        <a:xfrm>
          <a:off x="5106619" y="1152543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442FB-950C-6445-AC3F-9D15230F947C}">
      <dsp:nvSpPr>
        <dsp:cNvPr id="0" name=""/>
        <dsp:cNvSpPr/>
      </dsp:nvSpPr>
      <dsp:spPr>
        <a:xfrm>
          <a:off x="5791200" y="1157682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C27F9-B821-164F-82A7-71B9A171B2BD}">
      <dsp:nvSpPr>
        <dsp:cNvPr id="0" name=""/>
        <dsp:cNvSpPr/>
      </dsp:nvSpPr>
      <dsp:spPr>
        <a:xfrm>
          <a:off x="2549956" y="2552846"/>
          <a:ext cx="989380" cy="849358"/>
        </a:xfrm>
        <a:prstGeom prst="hexagon">
          <a:avLst>
            <a:gd name="adj" fmla="val 25000"/>
            <a:gd name="vf" fmla="val 115470"/>
          </a:avLst>
        </a:prstGeom>
        <a:solidFill>
          <a:srgbClr val="00549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S Reference Sans Serif"/>
              <a:cs typeface="MS Reference Sans Serif"/>
            </a:rPr>
            <a:t>safety products</a:t>
          </a:r>
          <a:endParaRPr lang="en-US" sz="900" b="1" kern="1200" dirty="0">
            <a:latin typeface="MS Reference Sans Serif"/>
            <a:cs typeface="MS Reference Sans Serif"/>
          </a:endParaRPr>
        </a:p>
      </dsp:txBody>
      <dsp:txXfrm>
        <a:off x="2703184" y="2684389"/>
        <a:ext cx="682924" cy="586272"/>
      </dsp:txXfrm>
    </dsp:sp>
    <dsp:sp modelId="{0C8298DB-2477-424F-A6FC-7A7B6E3749DF}">
      <dsp:nvSpPr>
        <dsp:cNvPr id="0" name=""/>
        <dsp:cNvSpPr/>
      </dsp:nvSpPr>
      <dsp:spPr>
        <a:xfrm>
          <a:off x="2745638" y="3296861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D167D-06AA-E446-80E5-EA127450A99C}">
      <dsp:nvSpPr>
        <dsp:cNvPr id="0" name=""/>
        <dsp:cNvSpPr/>
      </dsp:nvSpPr>
      <dsp:spPr>
        <a:xfrm>
          <a:off x="1698345" y="3017901"/>
          <a:ext cx="989380" cy="849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4"/>
          <a:srcRect/>
          <a:stretch>
            <a:fillRect/>
          </a:stretch>
        </a:blipFill>
        <a:ln w="9525" cap="flat" cmpd="sng" algn="ctr">
          <a:solidFill>
            <a:srgbClr val="00549C"/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10D1B-FEF6-8846-965E-396F6563CAEE}">
      <dsp:nvSpPr>
        <dsp:cNvPr id="0" name=""/>
        <dsp:cNvSpPr/>
      </dsp:nvSpPr>
      <dsp:spPr>
        <a:xfrm>
          <a:off x="2562148" y="3390459"/>
          <a:ext cx="115214" cy="994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1BAEBB-721E-441E-B00C-CF240327102C}" type="datetimeFigureOut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B43F6E-857A-4AF7-9418-A8ADF569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2580F-464D-4222-8EF1-CEB5AEB5FB7F}" type="datetimeFigureOut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E47288-8B50-4FE5-9E38-E80E5D48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47288-8B50-4FE5-9E38-E80E5D4878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A808-F3E0-45C4-8A88-168477D5D598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FB2-2F2A-47B2-A1CC-F249B325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8BF8-C345-4DA8-83ED-4D849E882AD8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5333-1157-4D53-B6CD-50A2D4DB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FA8E-5A33-4497-A1D7-42D662EA59E4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A96E-74AE-4D43-8DC1-DDD7E7C32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4EA7-792E-4113-B333-92948CB2A606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02CD-22C2-444B-A476-A958F1FE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863-2A05-44DC-8281-C7480588CF4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E8DB-8B46-495B-BF06-4E5ADAE98803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1915-7A80-487B-BE1C-1D4D6D376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4D75-32F1-4741-80B9-208C64965A3D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9698-5947-41CC-88F3-7AAAD21C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6E7D-4FCD-4034-B07D-D88BAAE90DDF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C722-EE93-4C8F-A2D7-FF4C6F4B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EF58-56FB-40DE-98AA-D30E3F6B256A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B363-6EC3-4DFF-AE7F-A9B4B100C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8769-3C21-4BF3-B2FB-724FAFAB849F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04C4-DD22-4C50-9FB5-6670823E8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8686-571C-4046-B4C4-70A4562FA1AF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5A4B-6C35-4683-9632-965683AE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CE7D-CFB1-4F8F-BAE9-D4D07F163E66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E5D5-A267-48B2-A5E1-90A1CFD90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D9EA5-97AE-4A33-9FA3-ED916AFFA9AF}" type="datetime1">
              <a:rPr lang="en-US"/>
              <a:pPr>
                <a:defRPr/>
              </a:pPr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229E9-2EFB-4278-8564-83F53536B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12" Type="http://schemas.microsoft.com/office/2007/relationships/hdphoto" Target="../media/hdphoto2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11" Type="http://schemas.openxmlformats.org/officeDocument/2006/relationships/image" Target="../media/image74.jpeg"/><Relationship Id="rId5" Type="http://schemas.openxmlformats.org/officeDocument/2006/relationships/image" Target="../media/image71.png"/><Relationship Id="rId10" Type="http://schemas.openxmlformats.org/officeDocument/2006/relationships/image" Target="../media/image73.jpeg"/><Relationship Id="rId4" Type="http://schemas.openxmlformats.org/officeDocument/2006/relationships/image" Target="../media/image70.png"/><Relationship Id="rId9" Type="http://schemas.microsoft.com/office/2007/relationships/hdphoto" Target="../media/hdphoto2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emf"/><Relationship Id="rId4" Type="http://schemas.openxmlformats.org/officeDocument/2006/relationships/image" Target="../media/image69.png"/><Relationship Id="rId9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jpeg"/><Relationship Id="rId18" Type="http://schemas.microsoft.com/office/2007/relationships/hdphoto" Target="../media/hdphoto9.wdp"/><Relationship Id="rId3" Type="http://schemas.openxmlformats.org/officeDocument/2006/relationships/image" Target="../media/image3.pn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microsoft.com/office/2007/relationships/hdphoto" Target="../media/hdphoto6.wdp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7.jpeg"/><Relationship Id="rId24" Type="http://schemas.microsoft.com/office/2007/relationships/hdphoto" Target="../media/hdphoto12.wdp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microsoft.com/office/2007/relationships/hdphoto" Target="../media/hdphoto5.wdp"/><Relationship Id="rId19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6.jpe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7.wdp"/><Relationship Id="rId18" Type="http://schemas.microsoft.com/office/2007/relationships/hdphoto" Target="../media/hdphoto19.wdp"/><Relationship Id="rId3" Type="http://schemas.openxmlformats.org/officeDocument/2006/relationships/image" Target="../media/image20.jpeg"/><Relationship Id="rId21" Type="http://schemas.openxmlformats.org/officeDocument/2006/relationships/image" Target="../media/image30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28.jpeg"/><Relationship Id="rId2" Type="http://schemas.openxmlformats.org/officeDocument/2006/relationships/image" Target="../media/image19.jpeg"/><Relationship Id="rId16" Type="http://schemas.openxmlformats.org/officeDocument/2006/relationships/image" Target="../media/image27.jpeg"/><Relationship Id="rId20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5" Type="http://schemas.microsoft.com/office/2007/relationships/hdphoto" Target="../media/hdphoto18.wdp"/><Relationship Id="rId10" Type="http://schemas.microsoft.com/office/2007/relationships/hdphoto" Target="../media/hdphoto16.wdp"/><Relationship Id="rId19" Type="http://schemas.openxmlformats.org/officeDocument/2006/relationships/image" Target="../media/image29.jpeg"/><Relationship Id="rId4" Type="http://schemas.microsoft.com/office/2007/relationships/hdphoto" Target="../media/hdphoto13.wdp"/><Relationship Id="rId9" Type="http://schemas.openxmlformats.org/officeDocument/2006/relationships/image" Target="../media/image23.jpeg"/><Relationship Id="rId14" Type="http://schemas.openxmlformats.org/officeDocument/2006/relationships/image" Target="../media/image26.jpeg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5.wdp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978195"/>
            <a:ext cx="9157655" cy="458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73100"/>
            <a:ext cx="6388098" cy="4853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1"/>
            <a:ext cx="9157655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8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-logo-12998097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247" y="1633336"/>
            <a:ext cx="2351410" cy="534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" y="1"/>
            <a:ext cx="9157655" cy="97819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36720" y="3222080"/>
            <a:ext cx="470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Company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endParaRPr lang="th-TH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n6_logo_small.pn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303" y="2021118"/>
            <a:ext cx="2431915" cy="2422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9" y="5564785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V="1">
            <a:off x="2546541" y="1776411"/>
            <a:ext cx="0" cy="2522336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 flipV="1">
            <a:off x="2368007" y="2919005"/>
            <a:ext cx="357068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 flipV="1">
            <a:off x="2154704" y="1776411"/>
            <a:ext cx="357068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2168216" y="4297082"/>
            <a:ext cx="357068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9" name="Rektangel 305"/>
          <p:cNvSpPr>
            <a:spLocks noChangeArrowheads="1"/>
          </p:cNvSpPr>
          <p:nvPr/>
        </p:nvSpPr>
        <p:spPr bwMode="auto">
          <a:xfrm>
            <a:off x="1439735" y="1361585"/>
            <a:ext cx="882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2008</a:t>
            </a:r>
            <a:endParaRPr sz="2000" b="1" spc="-150" noProof="1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1460" y="162541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outcome</a:t>
            </a:r>
            <a:endParaRPr lang="en-US" sz="1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41" name="Rektangel 305"/>
          <p:cNvSpPr>
            <a:spLocks noChangeArrowheads="1"/>
          </p:cNvSpPr>
          <p:nvPr/>
        </p:nvSpPr>
        <p:spPr bwMode="auto">
          <a:xfrm>
            <a:off x="300928" y="2307405"/>
            <a:ext cx="1989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2800" spc="-150" noProof="1" smtClean="0">
                <a:solidFill>
                  <a:srgbClr val="009900"/>
                </a:solidFill>
                <a:latin typeface="Gill Sans MT"/>
                <a:cs typeface="Gill Sans MT"/>
              </a:rPr>
              <a:t>10 </a:t>
            </a:r>
            <a:r>
              <a:rPr lang="en-US" spc="-150" noProof="1" smtClean="0">
                <a:solidFill>
                  <a:srgbClr val="009900"/>
                </a:solidFill>
                <a:latin typeface="Gill Sans MT"/>
                <a:cs typeface="Gill Sans MT"/>
              </a:rPr>
              <a:t>PROJECTS</a:t>
            </a:r>
            <a:endParaRPr spc="-150" noProof="1">
              <a:solidFill>
                <a:srgbClr val="009900"/>
              </a:solidFill>
              <a:latin typeface="Gill Sans MT"/>
              <a:cs typeface="Gill Sans MT"/>
            </a:endParaRPr>
          </a:p>
        </p:txBody>
      </p:sp>
      <p:sp>
        <p:nvSpPr>
          <p:cNvPr id="42" name="Rektangel 305"/>
          <p:cNvSpPr>
            <a:spLocks noChangeArrowheads="1"/>
          </p:cNvSpPr>
          <p:nvPr/>
        </p:nvSpPr>
        <p:spPr bwMode="auto">
          <a:xfrm>
            <a:off x="314440" y="2722904"/>
            <a:ext cx="1989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1200" spc="-150" noProof="1" smtClean="0">
                <a:solidFill>
                  <a:srgbClr val="009900"/>
                </a:solidFill>
                <a:latin typeface="Gill Sans MT"/>
                <a:cs typeface="Gill Sans MT"/>
              </a:rPr>
              <a:t>85 GB + 7 HOC</a:t>
            </a:r>
            <a:endParaRPr sz="1000" spc="-150" noProof="1">
              <a:solidFill>
                <a:srgbClr val="009900"/>
              </a:solidFill>
              <a:latin typeface="Gill Sans MT"/>
              <a:cs typeface="Gill Sans MT"/>
            </a:endParaRPr>
          </a:p>
        </p:txBody>
      </p:sp>
      <p:sp>
        <p:nvSpPr>
          <p:cNvPr id="44" name="Rektangel 305"/>
          <p:cNvSpPr>
            <a:spLocks noChangeArrowheads="1"/>
          </p:cNvSpPr>
          <p:nvPr/>
        </p:nvSpPr>
        <p:spPr bwMode="auto">
          <a:xfrm>
            <a:off x="1461995" y="3298886"/>
            <a:ext cx="882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2009</a:t>
            </a:r>
            <a:endParaRPr sz="2000" b="1" spc="-150" noProof="1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3720" y="3562717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outcome</a:t>
            </a:r>
            <a:endParaRPr lang="en-US" sz="1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4" name="Group 86"/>
          <p:cNvGrpSpPr/>
          <p:nvPr/>
        </p:nvGrpSpPr>
        <p:grpSpPr>
          <a:xfrm>
            <a:off x="256857" y="4700316"/>
            <a:ext cx="2003294" cy="692498"/>
            <a:chOff x="764917" y="4094195"/>
            <a:chExt cx="2003294" cy="692498"/>
          </a:xfrm>
        </p:grpSpPr>
        <p:sp>
          <p:nvSpPr>
            <p:cNvPr id="46" name="Rektangel 305"/>
            <p:cNvSpPr>
              <a:spLocks noChangeArrowheads="1"/>
            </p:cNvSpPr>
            <p:nvPr/>
          </p:nvSpPr>
          <p:spPr bwMode="auto">
            <a:xfrm>
              <a:off x="764917" y="4094195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10 </a:t>
              </a:r>
              <a:r>
                <a:rPr lang="en-US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47" name="Rektangel 305"/>
            <p:cNvSpPr>
              <a:spLocks noChangeArrowheads="1"/>
            </p:cNvSpPr>
            <p:nvPr/>
          </p:nvSpPr>
          <p:spPr bwMode="auto">
            <a:xfrm>
              <a:off x="778429" y="4509694"/>
              <a:ext cx="1989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1 BLACK BELT</a:t>
              </a:r>
              <a:endParaRPr sz="100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793705" y="1698238"/>
            <a:ext cx="0" cy="2598844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 flipV="1">
            <a:off x="5799160" y="1698238"/>
            <a:ext cx="357068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 flipV="1">
            <a:off x="5785075" y="4277466"/>
            <a:ext cx="357068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 flipV="1">
            <a:off x="2725075" y="2919005"/>
            <a:ext cx="3247164" cy="0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54" name="Rektangel 305"/>
          <p:cNvSpPr>
            <a:spLocks noChangeArrowheads="1"/>
          </p:cNvSpPr>
          <p:nvPr/>
        </p:nvSpPr>
        <p:spPr bwMode="auto">
          <a:xfrm>
            <a:off x="3706902" y="3199674"/>
            <a:ext cx="882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2010</a:t>
            </a:r>
            <a:endParaRPr sz="2000" b="1" spc="-150" noProof="1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93390" y="3490184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outcome</a:t>
            </a:r>
            <a:endParaRPr lang="en-US" sz="1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8" name="Group 95"/>
          <p:cNvGrpSpPr/>
          <p:nvPr/>
        </p:nvGrpSpPr>
        <p:grpSpPr>
          <a:xfrm>
            <a:off x="3632304" y="4778048"/>
            <a:ext cx="2078319" cy="675533"/>
            <a:chOff x="6323089" y="2182039"/>
            <a:chExt cx="2078319" cy="675533"/>
          </a:xfrm>
        </p:grpSpPr>
        <p:sp>
          <p:nvSpPr>
            <p:cNvPr id="56" name="Rektangel 305"/>
            <p:cNvSpPr>
              <a:spLocks noChangeArrowheads="1"/>
            </p:cNvSpPr>
            <p:nvPr/>
          </p:nvSpPr>
          <p:spPr bwMode="auto">
            <a:xfrm>
              <a:off x="6323089" y="2182039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16 </a:t>
              </a:r>
              <a:r>
                <a:rPr lang="en-US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57" name="Rektangel 305"/>
            <p:cNvSpPr>
              <a:spLocks noChangeArrowheads="1"/>
            </p:cNvSpPr>
            <p:nvPr/>
          </p:nvSpPr>
          <p:spPr bwMode="auto">
            <a:xfrm>
              <a:off x="6411626" y="2580573"/>
              <a:ext cx="1989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2 BLACK BELTS</a:t>
              </a:r>
              <a:endParaRPr sz="100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59" name="Rektangel 305"/>
          <p:cNvSpPr>
            <a:spLocks noChangeArrowheads="1"/>
          </p:cNvSpPr>
          <p:nvPr/>
        </p:nvSpPr>
        <p:spPr bwMode="auto">
          <a:xfrm>
            <a:off x="6252430" y="1425361"/>
            <a:ext cx="243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2011 </a:t>
            </a:r>
            <a:r>
              <a:rPr lang="en-US" sz="12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(</a:t>
            </a: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Lean</a:t>
            </a:r>
            <a:r>
              <a:rPr lang="en-US" sz="12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 </a:t>
            </a:r>
            <a:r>
              <a:rPr lang="en-US" sz="1200" b="1" spc="-150" noProof="1" smtClean="0">
                <a:latin typeface="Gill Sans MT"/>
                <a:cs typeface="Gill Sans MT"/>
              </a:rPr>
              <a:t>Six Sigma </a:t>
            </a:r>
            <a:r>
              <a:rPr lang="en-US" sz="12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Integration)</a:t>
            </a:r>
            <a:endParaRPr sz="2000" b="1" spc="-150" noProof="1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65942" y="170236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outcome</a:t>
            </a:r>
            <a:endParaRPr lang="en-US" sz="1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9" name="Group 96"/>
          <p:cNvGrpSpPr/>
          <p:nvPr/>
        </p:nvGrpSpPr>
        <p:grpSpPr>
          <a:xfrm>
            <a:off x="6142143" y="2368178"/>
            <a:ext cx="2064807" cy="694375"/>
            <a:chOff x="6363147" y="4138164"/>
            <a:chExt cx="2064807" cy="694375"/>
          </a:xfrm>
        </p:grpSpPr>
        <p:sp>
          <p:nvSpPr>
            <p:cNvPr id="61" name="Rektangel 305"/>
            <p:cNvSpPr>
              <a:spLocks noChangeArrowheads="1"/>
            </p:cNvSpPr>
            <p:nvPr/>
          </p:nvSpPr>
          <p:spPr bwMode="auto">
            <a:xfrm>
              <a:off x="6363147" y="4138164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28 </a:t>
              </a:r>
              <a:r>
                <a:rPr lang="en-US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62" name="Rektangel 305"/>
            <p:cNvSpPr>
              <a:spLocks noChangeArrowheads="1"/>
            </p:cNvSpPr>
            <p:nvPr/>
          </p:nvSpPr>
          <p:spPr bwMode="auto">
            <a:xfrm>
              <a:off x="6438172" y="4555540"/>
              <a:ext cx="1989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200" b="1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4 </a:t>
              </a:r>
              <a:r>
                <a:rPr lang="en-US" sz="120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Lean Six Sigma Black Belt</a:t>
              </a:r>
              <a:endParaRPr sz="100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816381" y="1450128"/>
            <a:ext cx="2932242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key focus: </a:t>
            </a: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549C"/>
                </a:solidFill>
                <a:latin typeface="Arial Black"/>
                <a:cs typeface="Arial Black"/>
              </a:rPr>
              <a:t>OPERATION IMPROVEMENT</a:t>
            </a:r>
            <a:endParaRPr lang="en-US" sz="1000" b="1" dirty="0">
              <a:solidFill>
                <a:srgbClr val="00549C"/>
              </a:solidFill>
              <a:latin typeface="Arial Black"/>
              <a:cs typeface="Arial Black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>
          <a:xfrm>
            <a:off x="6340826" y="4735434"/>
            <a:ext cx="2133600" cy="304271"/>
          </a:xfrm>
        </p:spPr>
        <p:txBody>
          <a:bodyPr/>
          <a:lstStyle/>
          <a:p>
            <a:fld id="{E31CDDC0-0F3C-D044-8B78-1EB717A735C9}" type="slidenum">
              <a:rPr lang="en-US" smtClean="0">
                <a:solidFill>
                  <a:srgbClr val="009900"/>
                </a:solidFill>
              </a:rPr>
              <a:pPr/>
              <a:t>10</a:t>
            </a:fld>
            <a:endParaRPr lang="en-US">
              <a:solidFill>
                <a:srgbClr val="009900"/>
              </a:solidFill>
            </a:endParaRPr>
          </a:p>
        </p:txBody>
      </p:sp>
      <p:sp>
        <p:nvSpPr>
          <p:cNvPr id="67" name="Rektangel 305"/>
          <p:cNvSpPr>
            <a:spLocks noChangeArrowheads="1"/>
          </p:cNvSpPr>
          <p:nvPr/>
        </p:nvSpPr>
        <p:spPr bwMode="auto">
          <a:xfrm>
            <a:off x="343935" y="1673502"/>
            <a:ext cx="1989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28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42 </a:t>
            </a:r>
            <a:r>
              <a:rPr lang="en-US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PROJECTS</a:t>
            </a:r>
            <a:endParaRPr spc="-15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8" name="Rektangel 305"/>
          <p:cNvSpPr>
            <a:spLocks noChangeArrowheads="1"/>
          </p:cNvSpPr>
          <p:nvPr/>
        </p:nvSpPr>
        <p:spPr bwMode="auto">
          <a:xfrm>
            <a:off x="289887" y="2121791"/>
            <a:ext cx="198978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43</a:t>
            </a:r>
            <a:r>
              <a:rPr lang="en-US" sz="12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KAIZENS</a:t>
            </a:r>
          </a:p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1</a:t>
            </a:r>
            <a:r>
              <a:rPr lang="en-US" sz="12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LEAN MASTER</a:t>
            </a:r>
            <a:endParaRPr sz="80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93" name="Rektangel 305"/>
          <p:cNvSpPr>
            <a:spLocks noChangeArrowheads="1"/>
          </p:cNvSpPr>
          <p:nvPr/>
        </p:nvSpPr>
        <p:spPr bwMode="auto">
          <a:xfrm>
            <a:off x="3036868" y="3788640"/>
            <a:ext cx="1989782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28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80 </a:t>
            </a:r>
            <a:r>
              <a:rPr lang="en-US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PROJECTS</a:t>
            </a:r>
          </a:p>
          <a:p>
            <a:pPr algn="r" defTabSz="801688">
              <a:spcBef>
                <a:spcPct val="20000"/>
              </a:spcBef>
            </a:pPr>
            <a:r>
              <a:rPr lang="en-US" sz="105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90 </a:t>
            </a:r>
            <a:r>
              <a:rPr lang="en-US" sz="105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KAIZENS</a:t>
            </a:r>
          </a:p>
          <a:p>
            <a:pPr defTabSz="801688">
              <a:spcBef>
                <a:spcPct val="20000"/>
              </a:spcBef>
            </a:pPr>
            <a:endParaRPr spc="-15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grpSp>
        <p:nvGrpSpPr>
          <p:cNvPr id="14" name="Group 103"/>
          <p:cNvGrpSpPr/>
          <p:nvPr/>
        </p:nvGrpSpPr>
        <p:grpSpPr>
          <a:xfrm>
            <a:off x="6162773" y="1844958"/>
            <a:ext cx="2444333" cy="655777"/>
            <a:chOff x="8312871" y="2472549"/>
            <a:chExt cx="2444333" cy="655777"/>
          </a:xfrm>
        </p:grpSpPr>
        <p:sp>
          <p:nvSpPr>
            <p:cNvPr id="105" name="Rektangel 305"/>
            <p:cNvSpPr>
              <a:spLocks noChangeArrowheads="1"/>
            </p:cNvSpPr>
            <p:nvPr/>
          </p:nvSpPr>
          <p:spPr bwMode="auto">
            <a:xfrm>
              <a:off x="8312871" y="2472549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228 </a:t>
              </a:r>
              <a:r>
                <a:rPr lang="en-US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106" name="Rektangel 305"/>
            <p:cNvSpPr>
              <a:spLocks noChangeArrowheads="1"/>
            </p:cNvSpPr>
            <p:nvPr/>
          </p:nvSpPr>
          <p:spPr bwMode="auto">
            <a:xfrm>
              <a:off x="8339417" y="2902367"/>
              <a:ext cx="2417787" cy="22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70 </a:t>
              </a:r>
              <a:r>
                <a:rPr lang="en-US" sz="1200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 </a:t>
              </a:r>
              <a:r>
                <a:rPr lang="en-US" sz="10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KAIZENS</a:t>
              </a:r>
            </a:p>
          </p:txBody>
        </p:sp>
      </p:grpSp>
      <p:sp>
        <p:nvSpPr>
          <p:cNvPr id="107" name="Rektangel 305"/>
          <p:cNvSpPr>
            <a:spLocks noChangeArrowheads="1"/>
          </p:cNvSpPr>
          <p:nvPr/>
        </p:nvSpPr>
        <p:spPr bwMode="auto">
          <a:xfrm>
            <a:off x="6340826" y="3316220"/>
            <a:ext cx="243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spc="-150" noProof="1" smtClean="0">
                <a:solidFill>
                  <a:srgbClr val="00549C"/>
                </a:solidFill>
                <a:latin typeface="Gill Sans MT"/>
                <a:cs typeface="Gill Sans MT"/>
              </a:rPr>
              <a:t>2012 </a:t>
            </a:r>
            <a:endParaRPr sz="2000" b="1" spc="-150" noProof="1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354338" y="3593219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Target to be done</a:t>
            </a:r>
            <a:endParaRPr lang="en-US" sz="1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15" name="Group 108"/>
          <p:cNvGrpSpPr/>
          <p:nvPr/>
        </p:nvGrpSpPr>
        <p:grpSpPr>
          <a:xfrm>
            <a:off x="6230539" y="4259037"/>
            <a:ext cx="2064807" cy="694375"/>
            <a:chOff x="6363147" y="4138164"/>
            <a:chExt cx="2064807" cy="694375"/>
          </a:xfrm>
        </p:grpSpPr>
        <p:sp>
          <p:nvSpPr>
            <p:cNvPr id="110" name="Rektangel 305"/>
            <p:cNvSpPr>
              <a:spLocks noChangeArrowheads="1"/>
            </p:cNvSpPr>
            <p:nvPr/>
          </p:nvSpPr>
          <p:spPr bwMode="auto">
            <a:xfrm>
              <a:off x="6363147" y="4138164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15 </a:t>
              </a:r>
              <a:r>
                <a:rPr lang="en-US" spc="-15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111" name="Rektangel 305"/>
            <p:cNvSpPr>
              <a:spLocks noChangeArrowheads="1"/>
            </p:cNvSpPr>
            <p:nvPr/>
          </p:nvSpPr>
          <p:spPr bwMode="auto">
            <a:xfrm>
              <a:off x="6438172" y="4555540"/>
              <a:ext cx="1989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rgbClr val="009900"/>
                  </a:solidFill>
                  <a:latin typeface="Gill Sans MT"/>
                  <a:cs typeface="Gill Sans MT"/>
                </a:rPr>
                <a:t>3 Lean Six Sigma Black Belt</a:t>
              </a:r>
              <a:endParaRPr sz="1000" noProof="1">
                <a:solidFill>
                  <a:srgbClr val="009900"/>
                </a:solidFill>
                <a:latin typeface="Gill Sans MT"/>
                <a:cs typeface="Gill Sans MT"/>
              </a:endParaRPr>
            </a:p>
          </p:txBody>
        </p:sp>
      </p:grpSp>
      <p:grpSp>
        <p:nvGrpSpPr>
          <p:cNvPr id="16" name="Group 111"/>
          <p:cNvGrpSpPr/>
          <p:nvPr/>
        </p:nvGrpSpPr>
        <p:grpSpPr>
          <a:xfrm>
            <a:off x="6159729" y="3735817"/>
            <a:ext cx="2444333" cy="655777"/>
            <a:chOff x="8312871" y="2472549"/>
            <a:chExt cx="2444333" cy="655777"/>
          </a:xfrm>
        </p:grpSpPr>
        <p:sp>
          <p:nvSpPr>
            <p:cNvPr id="113" name="Rektangel 305"/>
            <p:cNvSpPr>
              <a:spLocks noChangeArrowheads="1"/>
            </p:cNvSpPr>
            <p:nvPr/>
          </p:nvSpPr>
          <p:spPr bwMode="auto">
            <a:xfrm>
              <a:off x="8312871" y="2472549"/>
              <a:ext cx="1989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2800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170 </a:t>
              </a:r>
              <a:r>
                <a:rPr lang="en-US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PROJECTS</a:t>
              </a:r>
              <a:endParaRPr spc="-150" noProof="1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114" name="Rektangel 305"/>
            <p:cNvSpPr>
              <a:spLocks noChangeArrowheads="1"/>
            </p:cNvSpPr>
            <p:nvPr/>
          </p:nvSpPr>
          <p:spPr bwMode="auto">
            <a:xfrm>
              <a:off x="8339417" y="2902367"/>
              <a:ext cx="2417787" cy="22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70 </a:t>
              </a:r>
              <a:r>
                <a:rPr lang="en-US" sz="1200" spc="-1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 </a:t>
              </a:r>
              <a:r>
                <a:rPr lang="en-US" sz="1050" noProof="1" smtClean="0">
                  <a:solidFill>
                    <a:schemeClr val="accent6">
                      <a:lumMod val="75000"/>
                    </a:schemeClr>
                  </a:solidFill>
                  <a:latin typeface="Gill Sans MT"/>
                  <a:cs typeface="Gill Sans MT"/>
                </a:rPr>
                <a:t>KAIZENS</a:t>
              </a:r>
            </a:p>
          </p:txBody>
        </p:sp>
      </p:grpSp>
      <p:sp>
        <p:nvSpPr>
          <p:cNvPr id="115" name="Line 12"/>
          <p:cNvSpPr>
            <a:spLocks noChangeShapeType="1"/>
          </p:cNvSpPr>
          <p:nvPr/>
        </p:nvSpPr>
        <p:spPr bwMode="auto">
          <a:xfrm flipH="1" flipV="1">
            <a:off x="4031759" y="2915102"/>
            <a:ext cx="0" cy="284572"/>
          </a:xfrm>
          <a:prstGeom prst="line">
            <a:avLst/>
          </a:prstGeom>
          <a:noFill/>
          <a:ln w="19050">
            <a:solidFill>
              <a:srgbClr val="00549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7800" y="201640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Lean SIGMA project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82" name="Rektangel 305"/>
          <p:cNvSpPr>
            <a:spLocks noChangeArrowheads="1"/>
          </p:cNvSpPr>
          <p:nvPr/>
        </p:nvSpPr>
        <p:spPr bwMode="auto">
          <a:xfrm>
            <a:off x="285827" y="3578591"/>
            <a:ext cx="1989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n-US" sz="28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42 </a:t>
            </a:r>
            <a:r>
              <a:rPr lang="en-US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PROJECTS</a:t>
            </a:r>
            <a:endParaRPr spc="-15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83" name="Rektangel 305"/>
          <p:cNvSpPr>
            <a:spLocks noChangeArrowheads="1"/>
          </p:cNvSpPr>
          <p:nvPr/>
        </p:nvSpPr>
        <p:spPr bwMode="auto">
          <a:xfrm>
            <a:off x="-176669" y="4044963"/>
            <a:ext cx="2499376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54 </a:t>
            </a:r>
            <a:r>
              <a:rPr lang="en-US" sz="12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KAIZENS</a:t>
            </a:r>
          </a:p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2800" b="1" spc="-150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7</a:t>
            </a:r>
            <a:r>
              <a:rPr lang="en-US" spc="-150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  </a:t>
            </a:r>
            <a:r>
              <a:rPr lang="en-US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PROJECTS </a:t>
            </a:r>
          </a:p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36</a:t>
            </a:r>
            <a:r>
              <a:rPr lang="en-US" sz="1200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LEAN CHAMPIONS</a:t>
            </a:r>
            <a:endParaRPr sz="80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4" name="Rektangel 305"/>
          <p:cNvSpPr>
            <a:spLocks noChangeArrowheads="1"/>
          </p:cNvSpPr>
          <p:nvPr/>
        </p:nvSpPr>
        <p:spPr bwMode="auto">
          <a:xfrm>
            <a:off x="2559690" y="4393259"/>
            <a:ext cx="2499376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2800" b="1" spc="-150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8</a:t>
            </a:r>
            <a:r>
              <a:rPr lang="en-US" spc="-150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 </a:t>
            </a:r>
            <a:r>
              <a:rPr lang="en-US" noProof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 MT"/>
              </a:rPr>
              <a:t>PROJECTS </a:t>
            </a:r>
          </a:p>
          <a:p>
            <a:pPr algn="r" defTabSz="801688">
              <a:lnSpc>
                <a:spcPct val="70000"/>
              </a:lnSpc>
              <a:spcBef>
                <a:spcPct val="20000"/>
              </a:spcBef>
            </a:pPr>
            <a:r>
              <a:rPr lang="en-US" sz="1200" b="1" spc="-1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2  </a:t>
            </a:r>
            <a:r>
              <a:rPr lang="en-US" sz="1050" noProof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Gill Sans MT"/>
              </a:rPr>
              <a:t>LEAN MASTERS</a:t>
            </a:r>
            <a:endParaRPr sz="800" noProof="1">
              <a:solidFill>
                <a:schemeClr val="accent6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841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1320219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81" r="25278" b="5885"/>
          <a:stretch/>
        </p:blipFill>
        <p:spPr>
          <a:xfrm>
            <a:off x="177800" y="1107785"/>
            <a:ext cx="2347506" cy="4266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4854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Environmental friendly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56912" y="1435100"/>
            <a:ext cx="5096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ISO 14001 Certified</a:t>
            </a: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Lead Free Process since 2002</a:t>
            </a: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CFC Free Factory since 1998</a:t>
            </a: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Clean Operation Conscious</a:t>
            </a: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Non Smoking Factory</a:t>
            </a:r>
          </a:p>
          <a:p>
            <a:pPr algn="r">
              <a:lnSpc>
                <a:spcPct val="90000"/>
              </a:lnSpc>
            </a:pPr>
            <a:r>
              <a:rPr lang="en-US" sz="2000" b="1" dirty="0" err="1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RoHS</a:t>
            </a: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and REACH Compliance</a:t>
            </a:r>
          </a:p>
          <a:p>
            <a:pPr algn="r">
              <a:lnSpc>
                <a:spcPct val="90000"/>
              </a:lnSpc>
            </a:pPr>
            <a:endParaRPr lang="en-US" sz="20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>
            <a:lum bright="19000" contrast="2000"/>
          </a:blip>
          <a:srcRect/>
          <a:stretch>
            <a:fillRect/>
          </a:stretch>
        </p:blipFill>
        <p:spPr bwMode="auto">
          <a:xfrm>
            <a:off x="2525306" y="3169536"/>
            <a:ext cx="6328587" cy="177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753" y="2096322"/>
            <a:ext cx="4027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</a:t>
            </a:r>
            <a:r>
              <a:rPr lang="en-US" b="1" dirty="0">
                <a:solidFill>
                  <a:srgbClr val="00549C"/>
                </a:solidFill>
                <a:latin typeface="MS Reference Sans Serif"/>
                <a:cs typeface="MS Reference Sans Serif"/>
              </a:rPr>
              <a:t>R</a:t>
            </a: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F products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medical instrument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audio product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white goods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cellular antenna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electronic sensors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security systems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sound synthesizer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industrial controller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safety products</a:t>
            </a:r>
            <a:endParaRPr lang="en-US" sz="12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800" y="201640"/>
            <a:ext cx="5048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S Reference Sans Serif"/>
                <a:cs typeface="MS Reference Sans Serif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ur product experience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312" name="Picture 311" descr="Logo-logo-12998097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399872"/>
            <a:ext cx="1945640" cy="4643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2979561"/>
              </p:ext>
            </p:extLst>
          </p:nvPr>
        </p:nvGraphicFramePr>
        <p:xfrm>
          <a:off x="2730269" y="13657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978194"/>
            <a:ext cx="9157655" cy="458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800" y="201640"/>
            <a:ext cx="4108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success stories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23" name="Picture 22" descr="Colored circuit barcode.png"/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324624"/>
            <a:ext cx="6800942" cy="429533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510488" y="1521136"/>
            <a:ext cx="7315200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615388" y="1406836"/>
            <a:ext cx="228600" cy="228600"/>
            <a:chOff x="2628904" y="3086104"/>
            <a:chExt cx="228600" cy="228600"/>
          </a:xfrm>
        </p:grpSpPr>
        <p:sp>
          <p:nvSpPr>
            <p:cNvPr id="39" name="Oval 38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355288" y="1406836"/>
            <a:ext cx="228600" cy="228600"/>
            <a:chOff x="2628904" y="3086104"/>
            <a:chExt cx="228600" cy="228600"/>
          </a:xfrm>
        </p:grpSpPr>
        <p:sp>
          <p:nvSpPr>
            <p:cNvPr id="42" name="Oval 41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082488" y="1406836"/>
            <a:ext cx="228600" cy="228600"/>
            <a:chOff x="2628904" y="3086104"/>
            <a:chExt cx="228600" cy="228600"/>
          </a:xfrm>
        </p:grpSpPr>
        <p:sp>
          <p:nvSpPr>
            <p:cNvPr id="45" name="Oval 44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7796988" y="1406836"/>
            <a:ext cx="228600" cy="228600"/>
            <a:chOff x="2628904" y="3086104"/>
            <a:chExt cx="228600" cy="228600"/>
          </a:xfrm>
        </p:grpSpPr>
        <p:sp>
          <p:nvSpPr>
            <p:cNvPr id="50" name="Oval 49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45464" y="1041642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2002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316688" y="1246498"/>
            <a:ext cx="1447800" cy="561975"/>
          </a:xfrm>
          <a:prstGeom prst="homePlate">
            <a:avLst/>
          </a:prstGeom>
          <a:solidFill>
            <a:srgbClr val="00549C"/>
          </a:solidFill>
          <a:ln w="9525">
            <a:noFill/>
            <a:round/>
            <a:headEnd/>
            <a:tailEnd/>
          </a:ln>
          <a:effectLst>
            <a:outerShdw dist="23000" dir="1020065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Box 80"/>
          <p:cNvSpPr txBox="1">
            <a:spLocks noChangeArrowheads="1"/>
          </p:cNvSpPr>
          <p:nvPr/>
        </p:nvSpPr>
        <p:spPr bwMode="auto">
          <a:xfrm>
            <a:off x="439628" y="13027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awards</a:t>
            </a:r>
            <a:endParaRPr lang="en-US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1488" y="1767198"/>
            <a:ext cx="1676400" cy="1886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644088" y="1767198"/>
            <a:ext cx="1676400" cy="3632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6688" y="1767198"/>
            <a:ext cx="1676400" cy="3632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49288" y="1767198"/>
            <a:ext cx="1676400" cy="1886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ＭＳ Ｐゴシック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796488" y="3519798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49088" y="3519798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66"/>
          <p:cNvGrpSpPr>
            <a:grpSpLocks/>
          </p:cNvGrpSpPr>
          <p:nvPr/>
        </p:nvGrpSpPr>
        <p:grpSpPr bwMode="auto">
          <a:xfrm>
            <a:off x="1891488" y="1954003"/>
            <a:ext cx="1371600" cy="906861"/>
            <a:chOff x="381000" y="936398"/>
            <a:chExt cx="1033462" cy="1134222"/>
          </a:xfrm>
        </p:grpSpPr>
        <p:sp>
          <p:nvSpPr>
            <p:cNvPr id="90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32"/>
          <p:cNvGrpSpPr/>
          <p:nvPr/>
        </p:nvGrpSpPr>
        <p:grpSpPr>
          <a:xfrm>
            <a:off x="7767129" y="3757176"/>
            <a:ext cx="218710" cy="218751"/>
            <a:chOff x="4320269" y="187437"/>
            <a:chExt cx="395329" cy="395405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Ellipse 45"/>
            <p:cNvSpPr>
              <a:spLocks noChangeArrowheads="1"/>
            </p:cNvSpPr>
            <p:nvPr/>
          </p:nvSpPr>
          <p:spPr bwMode="auto">
            <a:xfrm rot="21180808">
              <a:off x="4355465" y="187437"/>
              <a:ext cx="295998" cy="22249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Måne 18"/>
            <p:cNvSpPr/>
            <p:nvPr/>
          </p:nvSpPr>
          <p:spPr bwMode="auto">
            <a:xfrm rot="16132905">
              <a:off x="4428300" y="295544"/>
              <a:ext cx="179267" cy="395329"/>
            </a:xfrm>
            <a:prstGeom prst="moon">
              <a:avLst>
                <a:gd name="adj" fmla="val 8311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980762" y="1044826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2006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753763" y="1049931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2007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79" y="1808473"/>
            <a:ext cx="387017" cy="385594"/>
          </a:xfrm>
          <a:prstGeom prst="rect">
            <a:avLst/>
          </a:prstGeom>
        </p:spPr>
      </p:pic>
      <p:pic>
        <p:nvPicPr>
          <p:cNvPr id="3" name="Picture 2" descr="sony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785">
            <a:off x="2044963" y="2363589"/>
            <a:ext cx="1059223" cy="241481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902838" y="2991940"/>
            <a:ext cx="150130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Awarded For Reaching 5 Ppm Quality Level</a:t>
            </a:r>
            <a:endParaRPr lang="en-US" sz="7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17" name="Group 166"/>
          <p:cNvGrpSpPr>
            <a:grpSpLocks/>
          </p:cNvGrpSpPr>
          <p:nvPr/>
        </p:nvGrpSpPr>
        <p:grpSpPr bwMode="auto">
          <a:xfrm>
            <a:off x="3712744" y="1917103"/>
            <a:ext cx="1371600" cy="906861"/>
            <a:chOff x="381000" y="936398"/>
            <a:chExt cx="1033462" cy="1134222"/>
          </a:xfrm>
        </p:grpSpPr>
        <p:sp>
          <p:nvSpPr>
            <p:cNvPr id="151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8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9" name="Picture 148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912" y="1808473"/>
            <a:ext cx="387017" cy="385594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2823">
            <a:off x="3809492" y="2314042"/>
            <a:ext cx="1256939" cy="249889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3716872" y="2978142"/>
            <a:ext cx="1501300" cy="3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Best Supplier Award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19" name="Group 166"/>
          <p:cNvGrpSpPr>
            <a:grpSpLocks/>
          </p:cNvGrpSpPr>
          <p:nvPr/>
        </p:nvGrpSpPr>
        <p:grpSpPr bwMode="auto">
          <a:xfrm>
            <a:off x="3753878" y="3666426"/>
            <a:ext cx="1371600" cy="906861"/>
            <a:chOff x="381000" y="936398"/>
            <a:chExt cx="1033462" cy="1134222"/>
          </a:xfrm>
        </p:grpSpPr>
        <p:sp>
          <p:nvSpPr>
            <p:cNvPr id="157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0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1" name="Picture 160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46" y="3557796"/>
            <a:ext cx="387017" cy="385594"/>
          </a:xfrm>
          <a:prstGeom prst="rect">
            <a:avLst/>
          </a:prstGeom>
        </p:spPr>
      </p:pic>
      <p:pic>
        <p:nvPicPr>
          <p:cNvPr id="10" name="Picture 9" descr="Unknown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8972">
            <a:off x="3963172" y="3952600"/>
            <a:ext cx="1044976" cy="515957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3716872" y="4700215"/>
            <a:ext cx="1603616" cy="64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Nominees By Stock Exchange Of Thailand And Money &amp; Banking Magazine For Best Performance Award Technology Sector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21" name="Group 166"/>
          <p:cNvGrpSpPr>
            <a:grpSpLocks/>
          </p:cNvGrpSpPr>
          <p:nvPr/>
        </p:nvGrpSpPr>
        <p:grpSpPr bwMode="auto">
          <a:xfrm>
            <a:off x="5541186" y="1942173"/>
            <a:ext cx="1371600" cy="906861"/>
            <a:chOff x="381000" y="936398"/>
            <a:chExt cx="1033462" cy="1134222"/>
          </a:xfrm>
        </p:grpSpPr>
        <p:sp>
          <p:nvSpPr>
            <p:cNvPr id="164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2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6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8" name="Picture 167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54" y="1833543"/>
            <a:ext cx="387017" cy="385594"/>
          </a:xfrm>
          <a:prstGeom prst="rect">
            <a:avLst/>
          </a:prstGeom>
        </p:spPr>
      </p:pic>
      <p:pic>
        <p:nvPicPr>
          <p:cNvPr id="169" name="Picture 168" descr="images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2823">
            <a:off x="5637934" y="2237512"/>
            <a:ext cx="1256939" cy="249889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5477442" y="2980675"/>
            <a:ext cx="1501300" cy="38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Best Supplier Award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25" name="Group 166"/>
          <p:cNvGrpSpPr>
            <a:grpSpLocks/>
          </p:cNvGrpSpPr>
          <p:nvPr/>
        </p:nvGrpSpPr>
        <p:grpSpPr bwMode="auto">
          <a:xfrm>
            <a:off x="5593094" y="3673209"/>
            <a:ext cx="1371600" cy="906861"/>
            <a:chOff x="381000" y="936398"/>
            <a:chExt cx="1033462" cy="1134222"/>
          </a:xfrm>
        </p:grpSpPr>
        <p:sp>
          <p:nvSpPr>
            <p:cNvPr id="172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6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4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6" name="Picture 175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62" y="3564579"/>
            <a:ext cx="387017" cy="385594"/>
          </a:xfrm>
          <a:prstGeom prst="rect">
            <a:avLst/>
          </a:prstGeom>
        </p:spPr>
      </p:pic>
      <p:pic>
        <p:nvPicPr>
          <p:cNvPr id="11" name="Picture 10" descr="forbe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1680">
            <a:off x="5725968" y="3992917"/>
            <a:ext cx="1116192" cy="372064"/>
          </a:xfrm>
          <a:prstGeom prst="rect">
            <a:avLst/>
          </a:prstGeom>
        </p:spPr>
      </p:pic>
      <p:sp>
        <p:nvSpPr>
          <p:cNvPr id="177" name="TextBox 176"/>
          <p:cNvSpPr txBox="1"/>
          <p:nvPr/>
        </p:nvSpPr>
        <p:spPr>
          <a:xfrm>
            <a:off x="5465123" y="4700215"/>
            <a:ext cx="1603616" cy="42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Forbes Asia Business Magazine – Best under a $Billion Award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7339788" y="1931899"/>
            <a:ext cx="1371600" cy="906861"/>
            <a:chOff x="381000" y="936398"/>
            <a:chExt cx="1033462" cy="1134222"/>
          </a:xfrm>
        </p:grpSpPr>
        <p:sp>
          <p:nvSpPr>
            <p:cNvPr id="179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8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1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 descr="deloitte.jpg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4408">
            <a:off x="7479754" y="2169179"/>
            <a:ext cx="1014063" cy="657869"/>
          </a:xfrm>
          <a:prstGeom prst="rect">
            <a:avLst/>
          </a:prstGeom>
        </p:spPr>
      </p:pic>
      <p:pic>
        <p:nvPicPr>
          <p:cNvPr id="183" name="Picture 182" descr="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956" y="1823269"/>
            <a:ext cx="387017" cy="385594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7222994" y="2991940"/>
            <a:ext cx="1602694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Deloitte Touché Tohmatsu – Technology Fast 500 Asia Pacific 2007</a:t>
            </a:r>
            <a:endParaRPr lang="en-US" sz="6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467061" y="1041642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2007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pic>
        <p:nvPicPr>
          <p:cNvPr id="188" name="Picture 187" descr="Colored circuit barcode.png"/>
          <p:cNvPicPr>
            <a:picLocks noChangeAspect="1"/>
          </p:cNvPicPr>
          <p:nvPr/>
        </p:nvPicPr>
        <p:blipFill rotWithShape="1">
          <a:blip r:embed="rId1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627" y="2122918"/>
            <a:ext cx="2680814" cy="3602839"/>
          </a:xfrm>
          <a:prstGeom prst="rect">
            <a:avLst/>
          </a:prstGeom>
        </p:spPr>
      </p:pic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744" y="2423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10488" y="1521136"/>
            <a:ext cx="7315200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15388" y="1406836"/>
            <a:ext cx="228600" cy="228600"/>
            <a:chOff x="2628904" y="3086104"/>
            <a:chExt cx="228600" cy="228600"/>
          </a:xfrm>
        </p:grpSpPr>
        <p:sp>
          <p:nvSpPr>
            <p:cNvPr id="39" name="Oval 38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355288" y="1406836"/>
            <a:ext cx="228600" cy="228600"/>
            <a:chOff x="2628904" y="3086104"/>
            <a:chExt cx="228600" cy="228600"/>
          </a:xfrm>
        </p:grpSpPr>
        <p:sp>
          <p:nvSpPr>
            <p:cNvPr id="42" name="Oval 41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082488" y="1406836"/>
            <a:ext cx="228600" cy="228600"/>
            <a:chOff x="2628904" y="3086104"/>
            <a:chExt cx="228600" cy="228600"/>
          </a:xfrm>
        </p:grpSpPr>
        <p:sp>
          <p:nvSpPr>
            <p:cNvPr id="45" name="Oval 44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45464" y="1041642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2009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316688" y="1246498"/>
            <a:ext cx="1447800" cy="561975"/>
          </a:xfrm>
          <a:prstGeom prst="homePlate">
            <a:avLst/>
          </a:prstGeom>
          <a:solidFill>
            <a:srgbClr val="00549C"/>
          </a:solidFill>
          <a:ln w="9525">
            <a:noFill/>
            <a:round/>
            <a:headEnd/>
            <a:tailEnd/>
          </a:ln>
          <a:effectLst>
            <a:outerShdw dist="23000" dir="1020065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Box 80"/>
          <p:cNvSpPr txBox="1">
            <a:spLocks noChangeArrowheads="1"/>
          </p:cNvSpPr>
          <p:nvPr/>
        </p:nvSpPr>
        <p:spPr bwMode="auto">
          <a:xfrm>
            <a:off x="439628" y="13027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awards</a:t>
            </a:r>
            <a:endParaRPr lang="en-US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36633" y="1767198"/>
            <a:ext cx="1676400" cy="3632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644088" y="1767198"/>
            <a:ext cx="1676400" cy="3632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6688" y="1767198"/>
            <a:ext cx="1676400" cy="3632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997664" y="3700535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49088" y="3698947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980762" y="1044826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2010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753763" y="1049931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2011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16872" y="2978142"/>
            <a:ext cx="15013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Zero Accident  2010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716872" y="4794792"/>
            <a:ext cx="1603616" cy="5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National Award for Excellent Safety, Sanitary &amp; Environment in 2010 by Ministry of Labor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97664" y="4805059"/>
            <a:ext cx="1603616" cy="42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Excellent Safety Health &amp; Environment in Workplace 2009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2007181" y="3803310"/>
            <a:ext cx="1371600" cy="906861"/>
            <a:chOff x="381000" y="936398"/>
            <a:chExt cx="1033462" cy="1134222"/>
          </a:xfrm>
        </p:grpSpPr>
        <p:sp>
          <p:nvSpPr>
            <p:cNvPr id="87" name="Rektangel 80"/>
            <p:cNvSpPr>
              <a:spLocks noChangeArrowheads="1"/>
            </p:cNvSpPr>
            <p:nvPr/>
          </p:nvSpPr>
          <p:spPr bwMode="auto">
            <a:xfrm rot="21223342">
              <a:off x="381000" y="1035570"/>
              <a:ext cx="1033462" cy="1035050"/>
            </a:xfrm>
            <a:prstGeom prst="rect">
              <a:avLst/>
            </a:prstGeom>
            <a:solidFill>
              <a:schemeClr val="bg1"/>
            </a:solidFill>
            <a:ln w="57150" cap="sq">
              <a:noFill/>
              <a:miter lim="800000"/>
            </a:ln>
            <a:effectLst>
              <a:outerShdw blurRad="65000" dist="25400" dir="13800000" sx="103000" sy="103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42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32"/>
            <p:cNvGrpSpPr/>
            <p:nvPr/>
          </p:nvGrpSpPr>
          <p:grpSpPr>
            <a:xfrm>
              <a:off x="708555" y="936398"/>
              <a:ext cx="218710" cy="218751"/>
              <a:chOff x="4320269" y="187437"/>
              <a:chExt cx="395329" cy="395405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Ellipse 45"/>
              <p:cNvSpPr>
                <a:spLocks noChangeArrowheads="1"/>
              </p:cNvSpPr>
              <p:nvPr/>
            </p:nvSpPr>
            <p:spPr bwMode="auto">
              <a:xfrm rot="21180808">
                <a:off x="4355465" y="187437"/>
                <a:ext cx="295998" cy="2224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Måne 18"/>
              <p:cNvSpPr/>
              <p:nvPr/>
            </p:nvSpPr>
            <p:spPr bwMode="auto">
              <a:xfrm rot="16132905">
                <a:off x="4428300" y="295544"/>
                <a:ext cx="179267" cy="395329"/>
              </a:xfrm>
              <a:prstGeom prst="moon">
                <a:avLst>
                  <a:gd name="adj" fmla="val 831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Picture 8" descr="safety_fri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1944">
            <a:off x="2128896" y="3987082"/>
            <a:ext cx="630564" cy="629946"/>
          </a:xfrm>
          <a:prstGeom prst="rect">
            <a:avLst/>
          </a:prstGeom>
        </p:spPr>
      </p:pic>
      <p:pic>
        <p:nvPicPr>
          <p:cNvPr id="13" name="Picture 12" descr="shec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4666">
            <a:off x="2811920" y="3902855"/>
            <a:ext cx="355737" cy="715268"/>
          </a:xfrm>
          <a:prstGeom prst="rect">
            <a:avLst/>
          </a:prstGeom>
        </p:spPr>
      </p:pic>
      <p:pic>
        <p:nvPicPr>
          <p:cNvPr id="94" name="Picture 93" descr="a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758" y="3648971"/>
            <a:ext cx="387017" cy="385594"/>
          </a:xfrm>
          <a:prstGeom prst="rect">
            <a:avLst/>
          </a:prstGeom>
        </p:spPr>
      </p:pic>
      <p:grpSp>
        <p:nvGrpSpPr>
          <p:cNvPr id="11" name="Group 17"/>
          <p:cNvGrpSpPr/>
          <p:nvPr/>
        </p:nvGrpSpPr>
        <p:grpSpPr>
          <a:xfrm>
            <a:off x="3712744" y="1767198"/>
            <a:ext cx="1371600" cy="1015491"/>
            <a:chOff x="3712744" y="1808473"/>
            <a:chExt cx="1371600" cy="1015491"/>
          </a:xfrm>
        </p:grpSpPr>
        <p:grpSp>
          <p:nvGrpSpPr>
            <p:cNvPr id="12" name="Group 166"/>
            <p:cNvGrpSpPr>
              <a:grpSpLocks/>
            </p:cNvGrpSpPr>
            <p:nvPr/>
          </p:nvGrpSpPr>
          <p:grpSpPr bwMode="auto">
            <a:xfrm>
              <a:off x="3712744" y="1917103"/>
              <a:ext cx="1371600" cy="906861"/>
              <a:chOff x="381000" y="936398"/>
              <a:chExt cx="1033462" cy="1134222"/>
            </a:xfrm>
          </p:grpSpPr>
          <p:sp>
            <p:nvSpPr>
              <p:cNvPr id="151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5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3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4" name="Picture 13" descr="zer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50916">
              <a:off x="4276960" y="1987987"/>
              <a:ext cx="781259" cy="805764"/>
            </a:xfrm>
            <a:prstGeom prst="rect">
              <a:avLst/>
            </a:prstGeom>
          </p:spPr>
        </p:pic>
        <p:pic>
          <p:nvPicPr>
            <p:cNvPr id="149" name="Picture 148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912" y="1808473"/>
              <a:ext cx="387017" cy="385594"/>
            </a:xfrm>
            <a:prstGeom prst="rect">
              <a:avLst/>
            </a:prstGeom>
          </p:spPr>
        </p:pic>
        <p:pic>
          <p:nvPicPr>
            <p:cNvPr id="16" name="Picture 15" descr="188074_132893826742123_648683_n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49365">
              <a:off x="3753644" y="2175665"/>
              <a:ext cx="574660" cy="612727"/>
            </a:xfrm>
            <a:prstGeom prst="rect">
              <a:avLst/>
            </a:prstGeom>
          </p:spPr>
        </p:pic>
      </p:grpSp>
      <p:grpSp>
        <p:nvGrpSpPr>
          <p:cNvPr id="17" name="Group 99"/>
          <p:cNvGrpSpPr/>
          <p:nvPr/>
        </p:nvGrpSpPr>
        <p:grpSpPr>
          <a:xfrm>
            <a:off x="3707588" y="3648971"/>
            <a:ext cx="1371600" cy="1061200"/>
            <a:chOff x="2007181" y="3648971"/>
            <a:chExt cx="1371600" cy="1061200"/>
          </a:xfrm>
        </p:grpSpPr>
        <p:grpSp>
          <p:nvGrpSpPr>
            <p:cNvPr id="18" name="Group 166"/>
            <p:cNvGrpSpPr>
              <a:grpSpLocks/>
            </p:cNvGrpSpPr>
            <p:nvPr/>
          </p:nvGrpSpPr>
          <p:grpSpPr bwMode="auto">
            <a:xfrm>
              <a:off x="2007181" y="3803310"/>
              <a:ext cx="1371600" cy="906861"/>
              <a:chOff x="381000" y="936398"/>
              <a:chExt cx="1033462" cy="1134222"/>
            </a:xfrm>
          </p:grpSpPr>
          <p:sp>
            <p:nvSpPr>
              <p:cNvPr id="105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9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7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02" name="Picture 101" descr="safety_fris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1944">
              <a:off x="2128896" y="3987082"/>
              <a:ext cx="630564" cy="629946"/>
            </a:xfrm>
            <a:prstGeom prst="rect">
              <a:avLst/>
            </a:prstGeom>
          </p:spPr>
        </p:pic>
        <p:pic>
          <p:nvPicPr>
            <p:cNvPr id="103" name="Picture 102" descr="shecp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4666">
              <a:off x="2811920" y="3902855"/>
              <a:ext cx="355737" cy="715268"/>
            </a:xfrm>
            <a:prstGeom prst="rect">
              <a:avLst/>
            </a:prstGeom>
          </p:spPr>
        </p:pic>
        <p:pic>
          <p:nvPicPr>
            <p:cNvPr id="104" name="Picture 103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758" y="3648971"/>
              <a:ext cx="387017" cy="385594"/>
            </a:xfrm>
            <a:prstGeom prst="rect">
              <a:avLst/>
            </a:prstGeom>
          </p:spPr>
        </p:pic>
      </p:grpSp>
      <p:cxnSp>
        <p:nvCxnSpPr>
          <p:cNvPr id="109" name="Straight Connector 108"/>
          <p:cNvCxnSpPr/>
          <p:nvPr/>
        </p:nvCxnSpPr>
        <p:spPr>
          <a:xfrm>
            <a:off x="3703905" y="3702123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0"/>
          <p:cNvGrpSpPr/>
          <p:nvPr/>
        </p:nvGrpSpPr>
        <p:grpSpPr>
          <a:xfrm>
            <a:off x="5607142" y="1725923"/>
            <a:ext cx="1371600" cy="1015491"/>
            <a:chOff x="3712744" y="1808473"/>
            <a:chExt cx="1371600" cy="1015491"/>
          </a:xfrm>
        </p:grpSpPr>
        <p:grpSp>
          <p:nvGrpSpPr>
            <p:cNvPr id="21" name="Group 166"/>
            <p:cNvGrpSpPr>
              <a:grpSpLocks/>
            </p:cNvGrpSpPr>
            <p:nvPr/>
          </p:nvGrpSpPr>
          <p:grpSpPr bwMode="auto">
            <a:xfrm>
              <a:off x="3712744" y="1917103"/>
              <a:ext cx="1371600" cy="906861"/>
              <a:chOff x="381000" y="936398"/>
              <a:chExt cx="1033462" cy="1134222"/>
            </a:xfrm>
          </p:grpSpPr>
          <p:sp>
            <p:nvSpPr>
              <p:cNvPr id="116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13" name="Picture 112" descr="zer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50916">
              <a:off x="4266800" y="1987987"/>
              <a:ext cx="781259" cy="805764"/>
            </a:xfrm>
            <a:prstGeom prst="rect">
              <a:avLst/>
            </a:prstGeom>
          </p:spPr>
        </p:pic>
        <p:pic>
          <p:nvPicPr>
            <p:cNvPr id="114" name="Picture 113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912" y="1808473"/>
              <a:ext cx="387017" cy="385594"/>
            </a:xfrm>
            <a:prstGeom prst="rect">
              <a:avLst/>
            </a:prstGeom>
          </p:spPr>
        </p:pic>
        <p:pic>
          <p:nvPicPr>
            <p:cNvPr id="115" name="Picture 114" descr="188074_132893826742123_648683_n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49365">
              <a:off x="3749649" y="2154802"/>
              <a:ext cx="507061" cy="584869"/>
            </a:xfrm>
            <a:prstGeom prst="rect">
              <a:avLst/>
            </a:prstGeom>
          </p:spPr>
        </p:pic>
      </p:grpSp>
      <p:grpSp>
        <p:nvGrpSpPr>
          <p:cNvPr id="23" name="Group 119"/>
          <p:cNvGrpSpPr/>
          <p:nvPr/>
        </p:nvGrpSpPr>
        <p:grpSpPr>
          <a:xfrm>
            <a:off x="5607142" y="3597994"/>
            <a:ext cx="1371600" cy="1061200"/>
            <a:chOff x="2007181" y="3648971"/>
            <a:chExt cx="1371600" cy="1061200"/>
          </a:xfrm>
        </p:grpSpPr>
        <p:grpSp>
          <p:nvGrpSpPr>
            <p:cNvPr id="25" name="Group 166"/>
            <p:cNvGrpSpPr>
              <a:grpSpLocks/>
            </p:cNvGrpSpPr>
            <p:nvPr/>
          </p:nvGrpSpPr>
          <p:grpSpPr bwMode="auto">
            <a:xfrm>
              <a:off x="2007181" y="3803310"/>
              <a:ext cx="1371600" cy="906861"/>
              <a:chOff x="381000" y="936398"/>
              <a:chExt cx="1033462" cy="1134222"/>
            </a:xfrm>
          </p:grpSpPr>
          <p:sp>
            <p:nvSpPr>
              <p:cNvPr id="125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6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7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22" name="Picture 121" descr="safety_fris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1944">
              <a:off x="2128896" y="3987082"/>
              <a:ext cx="630564" cy="629946"/>
            </a:xfrm>
            <a:prstGeom prst="rect">
              <a:avLst/>
            </a:prstGeom>
          </p:spPr>
        </p:pic>
        <p:pic>
          <p:nvPicPr>
            <p:cNvPr id="123" name="Picture 122" descr="shecp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4666">
              <a:off x="2811920" y="3902855"/>
              <a:ext cx="355737" cy="715268"/>
            </a:xfrm>
            <a:prstGeom prst="rect">
              <a:avLst/>
            </a:prstGeom>
          </p:spPr>
        </p:pic>
        <p:pic>
          <p:nvPicPr>
            <p:cNvPr id="124" name="Picture 123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758" y="3648971"/>
              <a:ext cx="387017" cy="385594"/>
            </a:xfrm>
            <a:prstGeom prst="rect">
              <a:avLst/>
            </a:prstGeom>
          </p:spPr>
        </p:pic>
      </p:grpSp>
      <p:sp>
        <p:nvSpPr>
          <p:cNvPr id="130" name="TextBox 129"/>
          <p:cNvSpPr txBox="1"/>
          <p:nvPr/>
        </p:nvSpPr>
        <p:spPr>
          <a:xfrm>
            <a:off x="5468466" y="4796105"/>
            <a:ext cx="1603616" cy="5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National Award for Excellent Safety, Sanitary &amp; Environment in 2011 by Ministry of Labor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lum bright="20000" contrast="-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88" y="1810728"/>
            <a:ext cx="12033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95"/>
          <p:cNvGrpSpPr/>
          <p:nvPr/>
        </p:nvGrpSpPr>
        <p:grpSpPr>
          <a:xfrm>
            <a:off x="7315200" y="1742523"/>
            <a:ext cx="1371600" cy="1015491"/>
            <a:chOff x="3712744" y="1808473"/>
            <a:chExt cx="1371600" cy="1015491"/>
          </a:xfrm>
        </p:grpSpPr>
        <p:grpSp>
          <p:nvGrpSpPr>
            <p:cNvPr id="28" name="Group 166"/>
            <p:cNvGrpSpPr>
              <a:grpSpLocks/>
            </p:cNvGrpSpPr>
            <p:nvPr/>
          </p:nvGrpSpPr>
          <p:grpSpPr bwMode="auto">
            <a:xfrm>
              <a:off x="3712744" y="1917103"/>
              <a:ext cx="1371600" cy="906861"/>
              <a:chOff x="381000" y="936398"/>
              <a:chExt cx="1033462" cy="1134222"/>
            </a:xfrm>
          </p:grpSpPr>
          <p:sp>
            <p:nvSpPr>
              <p:cNvPr id="133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9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5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10" name="Picture 109" descr="zer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50916">
              <a:off x="4266800" y="1987987"/>
              <a:ext cx="781259" cy="805764"/>
            </a:xfrm>
            <a:prstGeom prst="rect">
              <a:avLst/>
            </a:prstGeom>
          </p:spPr>
        </p:pic>
        <p:pic>
          <p:nvPicPr>
            <p:cNvPr id="129" name="Picture 128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912" y="1808473"/>
              <a:ext cx="387017" cy="385594"/>
            </a:xfrm>
            <a:prstGeom prst="rect">
              <a:avLst/>
            </a:prstGeom>
          </p:spPr>
        </p:pic>
        <p:pic>
          <p:nvPicPr>
            <p:cNvPr id="131" name="Picture 130" descr="188074_132893826742123_648683_n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49365">
              <a:off x="3749649" y="2154802"/>
              <a:ext cx="507061" cy="584869"/>
            </a:xfrm>
            <a:prstGeom prst="rect">
              <a:avLst/>
            </a:prstGeom>
          </p:spPr>
        </p:pic>
      </p:grpSp>
      <p:cxnSp>
        <p:nvCxnSpPr>
          <p:cNvPr id="156" name="Straight Connector 155"/>
          <p:cNvCxnSpPr/>
          <p:nvPr/>
        </p:nvCxnSpPr>
        <p:spPr>
          <a:xfrm>
            <a:off x="7353300" y="3737892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36"/>
          <p:cNvGrpSpPr/>
          <p:nvPr/>
        </p:nvGrpSpPr>
        <p:grpSpPr>
          <a:xfrm>
            <a:off x="7315200" y="3573319"/>
            <a:ext cx="1371600" cy="1061200"/>
            <a:chOff x="2007181" y="3648971"/>
            <a:chExt cx="1371600" cy="1061200"/>
          </a:xfrm>
        </p:grpSpPr>
        <p:grpSp>
          <p:nvGrpSpPr>
            <p:cNvPr id="31" name="Group 166"/>
            <p:cNvGrpSpPr>
              <a:grpSpLocks/>
            </p:cNvGrpSpPr>
            <p:nvPr/>
          </p:nvGrpSpPr>
          <p:grpSpPr bwMode="auto">
            <a:xfrm>
              <a:off x="2007181" y="3803310"/>
              <a:ext cx="1371600" cy="906861"/>
              <a:chOff x="381000" y="936398"/>
              <a:chExt cx="1033462" cy="1134222"/>
            </a:xfrm>
          </p:grpSpPr>
          <p:sp>
            <p:nvSpPr>
              <p:cNvPr id="142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2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4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39" name="Picture 138" descr="safety_fris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1944">
              <a:off x="2128896" y="3987082"/>
              <a:ext cx="630564" cy="629946"/>
            </a:xfrm>
            <a:prstGeom prst="rect">
              <a:avLst/>
            </a:prstGeom>
          </p:spPr>
        </p:pic>
        <p:pic>
          <p:nvPicPr>
            <p:cNvPr id="140" name="Picture 139" descr="shecp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4666">
              <a:off x="2811920" y="3902855"/>
              <a:ext cx="355737" cy="715268"/>
            </a:xfrm>
            <a:prstGeom prst="rect">
              <a:avLst/>
            </a:prstGeom>
          </p:spPr>
        </p:pic>
        <p:pic>
          <p:nvPicPr>
            <p:cNvPr id="141" name="Picture 140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758" y="3648971"/>
              <a:ext cx="387017" cy="385594"/>
            </a:xfrm>
            <a:prstGeom prst="rect">
              <a:avLst/>
            </a:prstGeom>
          </p:spPr>
        </p:pic>
      </p:grpSp>
      <p:sp>
        <p:nvSpPr>
          <p:cNvPr id="157" name="TextBox 156"/>
          <p:cNvSpPr txBox="1"/>
          <p:nvPr/>
        </p:nvSpPr>
        <p:spPr>
          <a:xfrm>
            <a:off x="7274066" y="4832042"/>
            <a:ext cx="1603616" cy="5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National Award for Excellent Safety, Sanitary &amp; Environment in 2012 by Ministry of Labor</a:t>
            </a:r>
            <a:endParaRPr lang="en-US" sz="5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323647" y="2980675"/>
            <a:ext cx="15013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Zero Accident  2012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7860401" y="1434679"/>
            <a:ext cx="228600" cy="228600"/>
            <a:chOff x="2628904" y="3086104"/>
            <a:chExt cx="228600" cy="228600"/>
          </a:xfrm>
        </p:grpSpPr>
        <p:sp>
          <p:nvSpPr>
            <p:cNvPr id="160" name="Oval 159"/>
            <p:cNvSpPr/>
            <p:nvPr/>
          </p:nvSpPr>
          <p:spPr>
            <a:xfrm>
              <a:off x="2667004" y="3124204"/>
              <a:ext cx="152400" cy="152400"/>
            </a:xfrm>
            <a:prstGeom prst="ellipse">
              <a:avLst/>
            </a:prstGeom>
            <a:solidFill>
              <a:srgbClr val="626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628904" y="3086104"/>
              <a:ext cx="228600" cy="228600"/>
            </a:xfrm>
            <a:prstGeom prst="ellipse">
              <a:avLst/>
            </a:prstGeom>
            <a:noFill/>
            <a:ln w="15875">
              <a:solidFill>
                <a:srgbClr val="6265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7531676" y="1077774"/>
            <a:ext cx="914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2012</a:t>
            </a:r>
            <a:endParaRPr lang="en-US" sz="20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94958" y="2980397"/>
            <a:ext cx="15013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Zero Accident  2009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34" name="Group 164"/>
          <p:cNvGrpSpPr/>
          <p:nvPr/>
        </p:nvGrpSpPr>
        <p:grpSpPr>
          <a:xfrm>
            <a:off x="2062891" y="1756367"/>
            <a:ext cx="1371600" cy="1015491"/>
            <a:chOff x="3712744" y="1808473"/>
            <a:chExt cx="1371600" cy="1015491"/>
          </a:xfrm>
        </p:grpSpPr>
        <p:grpSp>
          <p:nvGrpSpPr>
            <p:cNvPr id="35" name="Group 166"/>
            <p:cNvGrpSpPr>
              <a:grpSpLocks/>
            </p:cNvGrpSpPr>
            <p:nvPr/>
          </p:nvGrpSpPr>
          <p:grpSpPr bwMode="auto">
            <a:xfrm>
              <a:off x="3712744" y="1917103"/>
              <a:ext cx="1371600" cy="906861"/>
              <a:chOff x="381000" y="936398"/>
              <a:chExt cx="1033462" cy="1134222"/>
            </a:xfrm>
          </p:grpSpPr>
          <p:sp>
            <p:nvSpPr>
              <p:cNvPr id="171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6" name="Group 32"/>
              <p:cNvGrpSpPr/>
              <p:nvPr/>
            </p:nvGrpSpPr>
            <p:grpSpPr>
              <a:xfrm>
                <a:off x="708555" y="936398"/>
                <a:ext cx="218710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3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67" name="Picture 166" descr="zer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50916">
              <a:off x="4276960" y="1987987"/>
              <a:ext cx="781259" cy="805764"/>
            </a:xfrm>
            <a:prstGeom prst="rect">
              <a:avLst/>
            </a:prstGeom>
          </p:spPr>
        </p:pic>
        <p:pic>
          <p:nvPicPr>
            <p:cNvPr id="168" name="Picture 167" descr="a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912" y="1808473"/>
              <a:ext cx="387017" cy="385594"/>
            </a:xfrm>
            <a:prstGeom prst="rect">
              <a:avLst/>
            </a:prstGeom>
          </p:spPr>
        </p:pic>
        <p:pic>
          <p:nvPicPr>
            <p:cNvPr id="169" name="Picture 168" descr="188074_132893826742123_648683_n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49365">
              <a:off x="3753644" y="2175665"/>
              <a:ext cx="574660" cy="612727"/>
            </a:xfrm>
            <a:prstGeom prst="rect">
              <a:avLst/>
            </a:prstGeom>
          </p:spPr>
        </p:pic>
      </p:grpSp>
      <p:sp>
        <p:nvSpPr>
          <p:cNvPr id="175" name="TextBox 174"/>
          <p:cNvSpPr txBox="1"/>
          <p:nvPr/>
        </p:nvSpPr>
        <p:spPr>
          <a:xfrm>
            <a:off x="5622889" y="2980675"/>
            <a:ext cx="15013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Zero Accident  2011</a:t>
            </a:r>
            <a:endParaRPr lang="en-US" sz="8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grpSp>
        <p:nvGrpSpPr>
          <p:cNvPr id="37" name="Group 116"/>
          <p:cNvGrpSpPr/>
          <p:nvPr/>
        </p:nvGrpSpPr>
        <p:grpSpPr>
          <a:xfrm>
            <a:off x="335333" y="3845113"/>
            <a:ext cx="1501300" cy="1643991"/>
            <a:chOff x="1968761" y="1954003"/>
            <a:chExt cx="1501300" cy="1643991"/>
          </a:xfrm>
        </p:grpSpPr>
        <p:grpSp>
          <p:nvGrpSpPr>
            <p:cNvPr id="38" name="Group 166"/>
            <p:cNvGrpSpPr>
              <a:grpSpLocks/>
            </p:cNvGrpSpPr>
            <p:nvPr/>
          </p:nvGrpSpPr>
          <p:grpSpPr bwMode="auto">
            <a:xfrm>
              <a:off x="1986072" y="1954003"/>
              <a:ext cx="1371600" cy="906861"/>
              <a:chOff x="381000" y="936398"/>
              <a:chExt cx="1033462" cy="1134222"/>
            </a:xfrm>
          </p:grpSpPr>
          <p:sp>
            <p:nvSpPr>
              <p:cNvPr id="143" name="Rektangel 80"/>
              <p:cNvSpPr>
                <a:spLocks noChangeArrowheads="1"/>
              </p:cNvSpPr>
              <p:nvPr/>
            </p:nvSpPr>
            <p:spPr bwMode="auto">
              <a:xfrm rot="21223342">
                <a:off x="381000" y="1035570"/>
                <a:ext cx="1033462" cy="1035050"/>
              </a:xfrm>
              <a:prstGeom prst="rect">
                <a:avLst/>
              </a:prstGeom>
              <a:solidFill>
                <a:schemeClr val="bg1"/>
              </a:solidFill>
              <a:ln w="57150" cap="sq">
                <a:noFill/>
                <a:miter lim="800000"/>
              </a:ln>
              <a:effectLst>
                <a:outerShdw blurRad="65000" dist="25400" dir="13800000" sx="103000" sy="103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21420000"/>
                </a:camera>
                <a:lightRig rig="twoPt" dir="t">
                  <a:rot lat="0" lon="0" rev="7200000"/>
                </a:lightRig>
              </a:scene3d>
              <a:sp3d contourW="12700">
                <a:bevelT w="0" h="0"/>
                <a:contourClr>
                  <a:srgbClr val="969696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41" name="Group 32"/>
              <p:cNvGrpSpPr/>
              <p:nvPr/>
            </p:nvGrpSpPr>
            <p:grpSpPr>
              <a:xfrm>
                <a:off x="708566" y="936398"/>
                <a:ext cx="218711" cy="218751"/>
                <a:chOff x="4320269" y="187437"/>
                <a:chExt cx="395329" cy="39540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0" name="Ellipse 45"/>
                <p:cNvSpPr>
                  <a:spLocks noChangeArrowheads="1"/>
                </p:cNvSpPr>
                <p:nvPr/>
              </p:nvSpPr>
              <p:spPr bwMode="auto">
                <a:xfrm rot="21180808">
                  <a:off x="4355465" y="187437"/>
                  <a:ext cx="295998" cy="222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Måne 18"/>
                <p:cNvSpPr/>
                <p:nvPr/>
              </p:nvSpPr>
              <p:spPr bwMode="auto">
                <a:xfrm rot="16132905">
                  <a:off x="4428300" y="295544"/>
                  <a:ext cx="179267" cy="395329"/>
                </a:xfrm>
                <a:prstGeom prst="moon">
                  <a:avLst>
                    <a:gd name="adj" fmla="val 8311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1" name="TextBox 120"/>
            <p:cNvSpPr txBox="1"/>
            <p:nvPr/>
          </p:nvSpPr>
          <p:spPr>
            <a:xfrm>
              <a:off x="1968761" y="2978142"/>
              <a:ext cx="1501300" cy="34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Thailand Award Lean 2009</a:t>
              </a:r>
              <a:endParaRPr lang="en-US" sz="600" b="1" dirty="0">
                <a:solidFill>
                  <a:srgbClr val="FF6600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968761" y="3254054"/>
              <a:ext cx="1501300" cy="34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Lean Best Practice</a:t>
              </a:r>
            </a:p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Award 2009</a:t>
              </a:r>
              <a:endParaRPr lang="en-US" sz="600" b="1" dirty="0">
                <a:solidFill>
                  <a:srgbClr val="FF6600"/>
                </a:solidFill>
                <a:latin typeface="MS Reference Sans Serif"/>
                <a:cs typeface="MS Reference Sans Serif"/>
              </a:endParaRPr>
            </a:p>
          </p:txBody>
        </p:sp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1327289">
              <a:off x="2054848" y="2053141"/>
              <a:ext cx="446398" cy="39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21366008">
              <a:off x="2040414" y="2478108"/>
              <a:ext cx="622147" cy="38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8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308389">
              <a:off x="2678999" y="2189700"/>
              <a:ext cx="65398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59" name="Straight Connector 158"/>
          <p:cNvCxnSpPr/>
          <p:nvPr/>
        </p:nvCxnSpPr>
        <p:spPr>
          <a:xfrm>
            <a:off x="387938" y="3702363"/>
            <a:ext cx="1295400" cy="1588"/>
          </a:xfrm>
          <a:prstGeom prst="line">
            <a:avLst/>
          </a:prstGeom>
          <a:ln>
            <a:solidFill>
              <a:srgbClr val="6265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164" descr="a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61" y="3641538"/>
            <a:ext cx="387017" cy="385594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77800" y="201640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success stories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91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AT_4564.JPG"/>
          <p:cNvPicPr>
            <a:picLocks noChangeAspect="1"/>
          </p:cNvPicPr>
          <p:nvPr/>
        </p:nvPicPr>
        <p:blipFill rotWithShape="1">
          <a:blip r:embed="rId2" cstate="email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9" b="100000" l="2209" r="9758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800" y="1178985"/>
            <a:ext cx="7531100" cy="4169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40553"/>
            <a:ext cx="9171310" cy="201759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8541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Team Precision - Competitive Advantage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100" name="Picture 58" descr="Premium_Quality_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423810" y="1084877"/>
            <a:ext cx="681061" cy="6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871" y="1084877"/>
            <a:ext cx="654802" cy="66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4"/>
          <p:cNvSpPr txBox="1">
            <a:spLocks noChangeArrowheads="1"/>
          </p:cNvSpPr>
          <p:nvPr/>
        </p:nvSpPr>
        <p:spPr bwMode="auto">
          <a:xfrm>
            <a:off x="202023" y="1280585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world class capabilities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professional staffs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high velocity supply chain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lean sigma quality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reliable services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intellectual property protection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long term relationship</a:t>
            </a:r>
          </a:p>
          <a:p>
            <a:pPr marL="285750" indent="-285750">
              <a:buFont typeface="Wingdings" charset="2"/>
              <a:buChar char="§"/>
            </a:pPr>
            <a:endParaRPr lang="en-US" sz="12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92763"/>
            <a:ext cx="9170988" cy="14922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75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868363"/>
            <a:ext cx="49276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/>
          <p:nvPr/>
        </p:nvGrpSpPr>
        <p:grpSpPr>
          <a:xfrm>
            <a:off x="1946098" y="938475"/>
            <a:ext cx="4727570" cy="4732225"/>
            <a:chOff x="1934573" y="1134520"/>
            <a:chExt cx="4727570" cy="4732225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49" name="Block Arc 32"/>
            <p:cNvSpPr/>
            <p:nvPr/>
          </p:nvSpPr>
          <p:spPr>
            <a:xfrm rot="7841262">
              <a:off x="3179220" y="4849182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Block Arc 32"/>
            <p:cNvSpPr/>
            <p:nvPr/>
          </p:nvSpPr>
          <p:spPr>
            <a:xfrm rot="15874453">
              <a:off x="3148012" y="642059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Block Arc 32"/>
            <p:cNvSpPr/>
            <p:nvPr/>
          </p:nvSpPr>
          <p:spPr>
            <a:xfrm rot="13201653">
              <a:off x="1939845" y="1886613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Block Arc 32"/>
            <p:cNvSpPr/>
            <p:nvPr/>
          </p:nvSpPr>
          <p:spPr>
            <a:xfrm rot="10601213">
              <a:off x="1934573" y="3588435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Block Arc 32"/>
            <p:cNvSpPr/>
            <p:nvPr/>
          </p:nvSpPr>
          <p:spPr>
            <a:xfrm rot="5067043">
              <a:off x="4887488" y="4846369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Block Arc 32"/>
            <p:cNvSpPr/>
            <p:nvPr/>
          </p:nvSpPr>
          <p:spPr>
            <a:xfrm rot="2610175">
              <a:off x="6112150" y="3643572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Block Arc 32"/>
            <p:cNvSpPr/>
            <p:nvPr/>
          </p:nvSpPr>
          <p:spPr>
            <a:xfrm rot="21393836">
              <a:off x="6137041" y="1899085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" name="Block Arc 32"/>
            <p:cNvSpPr/>
            <p:nvPr/>
          </p:nvSpPr>
          <p:spPr>
            <a:xfrm rot="18679751">
              <a:off x="4898481" y="661714"/>
              <a:ext cx="525102" cy="1510023"/>
            </a:xfrm>
            <a:custGeom>
              <a:avLst/>
              <a:gdLst>
                <a:gd name="connsiteX0" fmla="*/ 4409767 w 4993034"/>
                <a:gd name="connsiteY0" fmla="*/ 892749 h 4993034"/>
                <a:gd name="connsiteX1" fmla="*/ 4989649 w 4993034"/>
                <a:gd name="connsiteY1" fmla="*/ 2626479 h 4993034"/>
                <a:gd name="connsiteX2" fmla="*/ 4222612 w 4993034"/>
                <a:gd name="connsiteY2" fmla="*/ 2586495 h 4993034"/>
                <a:gd name="connsiteX3" fmla="*/ 3821136 w 4993034"/>
                <a:gd name="connsiteY3" fmla="*/ 1386164 h 4993034"/>
                <a:gd name="connsiteX4" fmla="*/ 4409767 w 4993034"/>
                <a:gd name="connsiteY4" fmla="*/ 892749 h 4993034"/>
                <a:gd name="connsiteX0" fmla="*/ 588631 w 1171900"/>
                <a:gd name="connsiteY0" fmla="*/ 0 h 1733730"/>
                <a:gd name="connsiteX1" fmla="*/ 1168513 w 1171900"/>
                <a:gd name="connsiteY1" fmla="*/ 1733730 h 1733730"/>
                <a:gd name="connsiteX2" fmla="*/ 0 w 1171900"/>
                <a:gd name="connsiteY2" fmla="*/ 493415 h 1733730"/>
                <a:gd name="connsiteX3" fmla="*/ 588631 w 1171900"/>
                <a:gd name="connsiteY3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0 w 583269"/>
                <a:gd name="connsiteY2" fmla="*/ 0 h 1733730"/>
                <a:gd name="connsiteX0" fmla="*/ 0 w 583269"/>
                <a:gd name="connsiteY0" fmla="*/ 0 h 1733730"/>
                <a:gd name="connsiteX1" fmla="*/ 579882 w 583269"/>
                <a:gd name="connsiteY1" fmla="*/ 1733730 h 1733730"/>
                <a:gd name="connsiteX2" fmla="*/ 51255 w 583269"/>
                <a:gd name="connsiteY2" fmla="*/ 869412 h 1733730"/>
                <a:gd name="connsiteX3" fmla="*/ 0 w 583269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7199 w 590468"/>
                <a:gd name="connsiteY0" fmla="*/ 0 h 1733730"/>
                <a:gd name="connsiteX1" fmla="*/ 587081 w 590468"/>
                <a:gd name="connsiteY1" fmla="*/ 1733730 h 1733730"/>
                <a:gd name="connsiteX2" fmla="*/ 58454 w 590468"/>
                <a:gd name="connsiteY2" fmla="*/ 869412 h 1733730"/>
                <a:gd name="connsiteX3" fmla="*/ 7199 w 590468"/>
                <a:gd name="connsiteY3" fmla="*/ 0 h 1733730"/>
                <a:gd name="connsiteX0" fmla="*/ 38876 w 622145"/>
                <a:gd name="connsiteY0" fmla="*/ 0 h 1733730"/>
                <a:gd name="connsiteX1" fmla="*/ 618758 w 622145"/>
                <a:gd name="connsiteY1" fmla="*/ 1733730 h 1733730"/>
                <a:gd name="connsiteX2" fmla="*/ 90131 w 622145"/>
                <a:gd name="connsiteY2" fmla="*/ 869412 h 1733730"/>
                <a:gd name="connsiteX3" fmla="*/ 38876 w 622145"/>
                <a:gd name="connsiteY3" fmla="*/ 0 h 17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45" h="1733730">
                  <a:moveTo>
                    <a:pt x="38876" y="0"/>
                  </a:moveTo>
                  <a:cubicBezTo>
                    <a:pt x="444423" y="483806"/>
                    <a:pt x="651622" y="1103289"/>
                    <a:pt x="618758" y="1733730"/>
                  </a:cubicBezTo>
                  <a:cubicBezTo>
                    <a:pt x="448654" y="1572528"/>
                    <a:pt x="199911" y="1200977"/>
                    <a:pt x="90131" y="869412"/>
                  </a:cubicBezTo>
                  <a:cubicBezTo>
                    <a:pt x="-13609" y="556089"/>
                    <a:pt x="-23695" y="293233"/>
                    <a:pt x="38876" y="0"/>
                  </a:cubicBezTo>
                  <a:close/>
                </a:path>
              </a:pathLst>
            </a:custGeom>
            <a:gradFill rotWithShape="1">
              <a:gsLst>
                <a:gs pos="1300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20280000" scaled="0"/>
            </a:gra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0"/>
            <a:ext cx="9158288" cy="376238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extBox 22"/>
          <p:cNvSpPr txBox="1">
            <a:spLocks noChangeArrowheads="1"/>
          </p:cNvSpPr>
          <p:nvPr/>
        </p:nvSpPr>
        <p:spPr bwMode="auto">
          <a:xfrm>
            <a:off x="4791867" y="3439376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549C"/>
                </a:solidFill>
                <a:latin typeface="MS Reference Sans Serif" pitchFamily="34" charset="0"/>
                <a:ea typeface="MS Reference Sans Serif" pitchFamily="34" charset="0"/>
                <a:cs typeface="MS Reference Sans Serif" pitchFamily="34" charset="0"/>
              </a:rPr>
              <a:t>T</a:t>
            </a:r>
            <a:r>
              <a:rPr lang="en-US" sz="4000" b="1" dirty="0" smtClean="0">
                <a:solidFill>
                  <a:srgbClr val="00549C"/>
                </a:solidFill>
                <a:latin typeface="MS Reference Sans Serif" pitchFamily="34" charset="0"/>
                <a:ea typeface="MS Reference Sans Serif" pitchFamily="34" charset="0"/>
                <a:cs typeface="MS Reference Sans Serif" pitchFamily="34" charset="0"/>
              </a:rPr>
              <a:t>hank </a:t>
            </a:r>
            <a:r>
              <a:rPr lang="en-US" sz="4000" b="1" dirty="0">
                <a:solidFill>
                  <a:srgbClr val="00549C"/>
                </a:solidFill>
                <a:latin typeface="MS Reference Sans Serif" pitchFamily="34" charset="0"/>
                <a:ea typeface="MS Reference Sans Serif" pitchFamily="34" charset="0"/>
                <a:cs typeface="MS Reference Sans Serif" pitchFamily="34" charset="0"/>
              </a:rPr>
              <a:t>you</a:t>
            </a:r>
          </a:p>
        </p:txBody>
      </p:sp>
      <p:pic>
        <p:nvPicPr>
          <p:cNvPr id="3079" name="Picture 23" descr="Logo-logo-12998097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4392" y="642834"/>
            <a:ext cx="1631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6196622-globe-as-a-circuit-board-shows-asia-and-gettyimages.jpg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1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5775"/>
            <a:ext cx="3654767" cy="3314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vision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3599" y="1970160"/>
            <a:ext cx="57677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to be </a:t>
            </a:r>
            <a:r>
              <a:rPr lang="en-US" sz="28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customers’ first choice</a:t>
            </a:r>
            <a:r>
              <a:rPr lang="en-US" sz="28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 </a:t>
            </a:r>
          </a:p>
          <a:p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as </a:t>
            </a:r>
            <a:r>
              <a:rPr lang="en-US" b="1" dirty="0">
                <a:solidFill>
                  <a:srgbClr val="00549C"/>
                </a:solidFill>
                <a:latin typeface="MS Reference Sans Serif"/>
                <a:cs typeface="MS Reference Sans Serif"/>
              </a:rPr>
              <a:t>the best in Class Global Electronics </a:t>
            </a:r>
          </a:p>
          <a:p>
            <a:r>
              <a:rPr lang="en-US" b="1" dirty="0">
                <a:solidFill>
                  <a:srgbClr val="00549C"/>
                </a:solidFill>
                <a:latin typeface="MS Reference Sans Serif"/>
                <a:cs typeface="MS Reference Sans Serif"/>
              </a:rPr>
              <a:t>Manufacturing Solutions Provider </a:t>
            </a:r>
            <a:endParaRPr lang="en-US" b="1" dirty="0" smtClean="0">
              <a:solidFill>
                <a:srgbClr val="00549C"/>
              </a:solidFill>
              <a:latin typeface="MS Reference Sans Serif"/>
              <a:cs typeface="MS Reference Sans Serif"/>
            </a:endParaRPr>
          </a:p>
          <a:p>
            <a:r>
              <a:rPr lang="en-US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			- your strategic global partner</a:t>
            </a:r>
            <a:endParaRPr lang="th-TH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reeform 944"/>
          <p:cNvSpPr>
            <a:spLocks noEditPoints="1"/>
          </p:cNvSpPr>
          <p:nvPr/>
        </p:nvSpPr>
        <p:spPr bwMode="auto">
          <a:xfrm>
            <a:off x="138113" y="4496987"/>
            <a:ext cx="8839200" cy="958850"/>
          </a:xfrm>
          <a:custGeom>
            <a:avLst/>
            <a:gdLst>
              <a:gd name="T0" fmla="*/ 2147483647 w 4850"/>
              <a:gd name="T1" fmla="*/ 2147483647 h 452"/>
              <a:gd name="T2" fmla="*/ 2147483647 w 4850"/>
              <a:gd name="T3" fmla="*/ 2147483647 h 452"/>
              <a:gd name="T4" fmla="*/ 2147483647 w 4850"/>
              <a:gd name="T5" fmla="*/ 2147483647 h 452"/>
              <a:gd name="T6" fmla="*/ 2147483647 w 4850"/>
              <a:gd name="T7" fmla="*/ 2147483647 h 452"/>
              <a:gd name="T8" fmla="*/ 2147483647 w 4850"/>
              <a:gd name="T9" fmla="*/ 2147483647 h 452"/>
              <a:gd name="T10" fmla="*/ 2147483647 w 4850"/>
              <a:gd name="T11" fmla="*/ 2147483647 h 452"/>
              <a:gd name="T12" fmla="*/ 2147483647 w 4850"/>
              <a:gd name="T13" fmla="*/ 2147483647 h 452"/>
              <a:gd name="T14" fmla="*/ 2147483647 w 4850"/>
              <a:gd name="T15" fmla="*/ 2147483647 h 452"/>
              <a:gd name="T16" fmla="*/ 2147483647 w 4850"/>
              <a:gd name="T17" fmla="*/ 2147483647 h 452"/>
              <a:gd name="T18" fmla="*/ 2147483647 w 4850"/>
              <a:gd name="T19" fmla="*/ 2147483647 h 452"/>
              <a:gd name="T20" fmla="*/ 2147483647 w 4850"/>
              <a:gd name="T21" fmla="*/ 2147483647 h 452"/>
              <a:gd name="T22" fmla="*/ 2147483647 w 4850"/>
              <a:gd name="T23" fmla="*/ 2147483647 h 452"/>
              <a:gd name="T24" fmla="*/ 2147483647 w 4850"/>
              <a:gd name="T25" fmla="*/ 2147483647 h 452"/>
              <a:gd name="T26" fmla="*/ 2147483647 w 4850"/>
              <a:gd name="T27" fmla="*/ 2147483647 h 452"/>
              <a:gd name="T28" fmla="*/ 2147483647 w 4850"/>
              <a:gd name="T29" fmla="*/ 2147483647 h 452"/>
              <a:gd name="T30" fmla="*/ 2147483647 w 4850"/>
              <a:gd name="T31" fmla="*/ 2147483647 h 452"/>
              <a:gd name="T32" fmla="*/ 2147483647 w 4850"/>
              <a:gd name="T33" fmla="*/ 2147483647 h 452"/>
              <a:gd name="T34" fmla="*/ 2147483647 w 4850"/>
              <a:gd name="T35" fmla="*/ 2147483647 h 452"/>
              <a:gd name="T36" fmla="*/ 2147483647 w 4850"/>
              <a:gd name="T37" fmla="*/ 2147483647 h 452"/>
              <a:gd name="T38" fmla="*/ 2147483647 w 4850"/>
              <a:gd name="T39" fmla="*/ 2147483647 h 452"/>
              <a:gd name="T40" fmla="*/ 2147483647 w 4850"/>
              <a:gd name="T41" fmla="*/ 2147483647 h 452"/>
              <a:gd name="T42" fmla="*/ 2147483647 w 4850"/>
              <a:gd name="T43" fmla="*/ 2147483647 h 452"/>
              <a:gd name="T44" fmla="*/ 2147483647 w 4850"/>
              <a:gd name="T45" fmla="*/ 2147483647 h 452"/>
              <a:gd name="T46" fmla="*/ 2147483647 w 4850"/>
              <a:gd name="T47" fmla="*/ 2147483647 h 452"/>
              <a:gd name="T48" fmla="*/ 2147483647 w 4850"/>
              <a:gd name="T49" fmla="*/ 2147483647 h 452"/>
              <a:gd name="T50" fmla="*/ 2147483647 w 4850"/>
              <a:gd name="T51" fmla="*/ 2147483647 h 452"/>
              <a:gd name="T52" fmla="*/ 2147483647 w 4850"/>
              <a:gd name="T53" fmla="*/ 2147483647 h 452"/>
              <a:gd name="T54" fmla="*/ 2147483647 w 4850"/>
              <a:gd name="T55" fmla="*/ 2147483647 h 452"/>
              <a:gd name="T56" fmla="*/ 2147483647 w 4850"/>
              <a:gd name="T57" fmla="*/ 2147483647 h 452"/>
              <a:gd name="T58" fmla="*/ 2147483647 w 4850"/>
              <a:gd name="T59" fmla="*/ 2147483647 h 452"/>
              <a:gd name="T60" fmla="*/ 2147483647 w 4850"/>
              <a:gd name="T61" fmla="*/ 2147483647 h 452"/>
              <a:gd name="T62" fmla="*/ 2147483647 w 4850"/>
              <a:gd name="T63" fmla="*/ 2147483647 h 452"/>
              <a:gd name="T64" fmla="*/ 2147483647 w 4850"/>
              <a:gd name="T65" fmla="*/ 2147483647 h 452"/>
              <a:gd name="T66" fmla="*/ 2147483647 w 4850"/>
              <a:gd name="T67" fmla="*/ 2147483647 h 452"/>
              <a:gd name="T68" fmla="*/ 2147483647 w 4850"/>
              <a:gd name="T69" fmla="*/ 2147483647 h 452"/>
              <a:gd name="T70" fmla="*/ 2147483647 w 4850"/>
              <a:gd name="T71" fmla="*/ 2147483647 h 452"/>
              <a:gd name="T72" fmla="*/ 2147483647 w 4850"/>
              <a:gd name="T73" fmla="*/ 2147483647 h 452"/>
              <a:gd name="T74" fmla="*/ 2147483647 w 4850"/>
              <a:gd name="T75" fmla="*/ 2147483647 h 452"/>
              <a:gd name="T76" fmla="*/ 2147483647 w 4850"/>
              <a:gd name="T77" fmla="*/ 2147483647 h 452"/>
              <a:gd name="T78" fmla="*/ 2147483647 w 4850"/>
              <a:gd name="T79" fmla="*/ 2147483647 h 452"/>
              <a:gd name="T80" fmla="*/ 2147483647 w 4850"/>
              <a:gd name="T81" fmla="*/ 2147483647 h 452"/>
              <a:gd name="T82" fmla="*/ 2147483647 w 4850"/>
              <a:gd name="T83" fmla="*/ 2147483647 h 452"/>
              <a:gd name="T84" fmla="*/ 2147483647 w 4850"/>
              <a:gd name="T85" fmla="*/ 2147483647 h 452"/>
              <a:gd name="T86" fmla="*/ 2147483647 w 4850"/>
              <a:gd name="T87" fmla="*/ 2147483647 h 452"/>
              <a:gd name="T88" fmla="*/ 2147483647 w 4850"/>
              <a:gd name="T89" fmla="*/ 2147483647 h 452"/>
              <a:gd name="T90" fmla="*/ 2147483647 w 4850"/>
              <a:gd name="T91" fmla="*/ 2147483647 h 452"/>
              <a:gd name="T92" fmla="*/ 2147483647 w 4850"/>
              <a:gd name="T93" fmla="*/ 2147483647 h 452"/>
              <a:gd name="T94" fmla="*/ 2147483647 w 4850"/>
              <a:gd name="T95" fmla="*/ 2147483647 h 452"/>
              <a:gd name="T96" fmla="*/ 2147483647 w 4850"/>
              <a:gd name="T97" fmla="*/ 2147483647 h 452"/>
              <a:gd name="T98" fmla="*/ 2147483647 w 4850"/>
              <a:gd name="T99" fmla="*/ 2147483647 h 452"/>
              <a:gd name="T100" fmla="*/ 2147483647 w 4850"/>
              <a:gd name="T101" fmla="*/ 2147483647 h 452"/>
              <a:gd name="T102" fmla="*/ 2147483647 w 4850"/>
              <a:gd name="T103" fmla="*/ 2147483647 h 452"/>
              <a:gd name="T104" fmla="*/ 2147483647 w 4850"/>
              <a:gd name="T105" fmla="*/ 2147483647 h 452"/>
              <a:gd name="T106" fmla="*/ 2147483647 w 4850"/>
              <a:gd name="T107" fmla="*/ 2147483647 h 452"/>
              <a:gd name="T108" fmla="*/ 2147483647 w 4850"/>
              <a:gd name="T109" fmla="*/ 2147483647 h 452"/>
              <a:gd name="T110" fmla="*/ 2147483647 w 4850"/>
              <a:gd name="T111" fmla="*/ 2147483647 h 452"/>
              <a:gd name="T112" fmla="*/ 2147483647 w 4850"/>
              <a:gd name="T113" fmla="*/ 2147483647 h 452"/>
              <a:gd name="T114" fmla="*/ 2147483647 w 4850"/>
              <a:gd name="T115" fmla="*/ 2147483647 h 452"/>
              <a:gd name="T116" fmla="*/ 2147483647 w 4850"/>
              <a:gd name="T117" fmla="*/ 2147483647 h 452"/>
              <a:gd name="T118" fmla="*/ 2147483647 w 4850"/>
              <a:gd name="T119" fmla="*/ 2147483647 h 452"/>
              <a:gd name="T120" fmla="*/ 2147483647 w 4850"/>
              <a:gd name="T121" fmla="*/ 2147483647 h 452"/>
              <a:gd name="T122" fmla="*/ 2147483647 w 4850"/>
              <a:gd name="T123" fmla="*/ 2147483647 h 452"/>
              <a:gd name="T124" fmla="*/ 2147483647 w 4850"/>
              <a:gd name="T125" fmla="*/ 2147483647 h 4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50"/>
              <a:gd name="T190" fmla="*/ 0 h 452"/>
              <a:gd name="T191" fmla="*/ 4850 w 4850"/>
              <a:gd name="T192" fmla="*/ 452 h 4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50" h="452">
                <a:moveTo>
                  <a:pt x="4850" y="0"/>
                </a:moveTo>
                <a:lnTo>
                  <a:pt x="0" y="0"/>
                </a:lnTo>
                <a:lnTo>
                  <a:pt x="0" y="452"/>
                </a:lnTo>
                <a:lnTo>
                  <a:pt x="4850" y="452"/>
                </a:lnTo>
                <a:lnTo>
                  <a:pt x="4850" y="72"/>
                </a:lnTo>
                <a:lnTo>
                  <a:pt x="4850" y="0"/>
                </a:lnTo>
                <a:close/>
                <a:moveTo>
                  <a:pt x="2386" y="30"/>
                </a:moveTo>
                <a:lnTo>
                  <a:pt x="2386" y="30"/>
                </a:lnTo>
                <a:lnTo>
                  <a:pt x="2388" y="26"/>
                </a:lnTo>
                <a:lnTo>
                  <a:pt x="2394" y="24"/>
                </a:lnTo>
                <a:lnTo>
                  <a:pt x="2406" y="24"/>
                </a:lnTo>
                <a:lnTo>
                  <a:pt x="2410" y="26"/>
                </a:lnTo>
                <a:lnTo>
                  <a:pt x="2412" y="30"/>
                </a:lnTo>
                <a:lnTo>
                  <a:pt x="2412" y="54"/>
                </a:lnTo>
                <a:lnTo>
                  <a:pt x="2410" y="60"/>
                </a:lnTo>
                <a:lnTo>
                  <a:pt x="2406" y="60"/>
                </a:lnTo>
                <a:lnTo>
                  <a:pt x="2394" y="60"/>
                </a:lnTo>
                <a:lnTo>
                  <a:pt x="2388" y="60"/>
                </a:lnTo>
                <a:lnTo>
                  <a:pt x="2386" y="54"/>
                </a:lnTo>
                <a:lnTo>
                  <a:pt x="2386" y="30"/>
                </a:lnTo>
                <a:close/>
                <a:moveTo>
                  <a:pt x="2328" y="30"/>
                </a:moveTo>
                <a:lnTo>
                  <a:pt x="2328" y="30"/>
                </a:lnTo>
                <a:lnTo>
                  <a:pt x="2330" y="26"/>
                </a:lnTo>
                <a:lnTo>
                  <a:pt x="2336" y="24"/>
                </a:lnTo>
                <a:lnTo>
                  <a:pt x="2348" y="24"/>
                </a:lnTo>
                <a:lnTo>
                  <a:pt x="2352" y="26"/>
                </a:lnTo>
                <a:lnTo>
                  <a:pt x="2354" y="30"/>
                </a:lnTo>
                <a:lnTo>
                  <a:pt x="2354" y="54"/>
                </a:lnTo>
                <a:lnTo>
                  <a:pt x="2352" y="60"/>
                </a:lnTo>
                <a:lnTo>
                  <a:pt x="2348" y="60"/>
                </a:lnTo>
                <a:lnTo>
                  <a:pt x="2336" y="60"/>
                </a:lnTo>
                <a:lnTo>
                  <a:pt x="2330" y="60"/>
                </a:lnTo>
                <a:lnTo>
                  <a:pt x="2328" y="54"/>
                </a:lnTo>
                <a:lnTo>
                  <a:pt x="2328" y="30"/>
                </a:lnTo>
                <a:close/>
                <a:moveTo>
                  <a:pt x="2268" y="30"/>
                </a:moveTo>
                <a:lnTo>
                  <a:pt x="2268" y="30"/>
                </a:lnTo>
                <a:lnTo>
                  <a:pt x="2270" y="26"/>
                </a:lnTo>
                <a:lnTo>
                  <a:pt x="2274" y="24"/>
                </a:lnTo>
                <a:lnTo>
                  <a:pt x="2288" y="24"/>
                </a:lnTo>
                <a:lnTo>
                  <a:pt x="2292" y="26"/>
                </a:lnTo>
                <a:lnTo>
                  <a:pt x="2294" y="30"/>
                </a:lnTo>
                <a:lnTo>
                  <a:pt x="2294" y="54"/>
                </a:lnTo>
                <a:lnTo>
                  <a:pt x="2292" y="60"/>
                </a:lnTo>
                <a:lnTo>
                  <a:pt x="2288" y="60"/>
                </a:lnTo>
                <a:lnTo>
                  <a:pt x="2274" y="60"/>
                </a:lnTo>
                <a:lnTo>
                  <a:pt x="2270" y="60"/>
                </a:lnTo>
                <a:lnTo>
                  <a:pt x="2268" y="54"/>
                </a:lnTo>
                <a:lnTo>
                  <a:pt x="2268" y="30"/>
                </a:lnTo>
                <a:close/>
                <a:moveTo>
                  <a:pt x="2208" y="30"/>
                </a:moveTo>
                <a:lnTo>
                  <a:pt x="2208" y="30"/>
                </a:lnTo>
                <a:lnTo>
                  <a:pt x="2210" y="26"/>
                </a:lnTo>
                <a:lnTo>
                  <a:pt x="2214" y="24"/>
                </a:lnTo>
                <a:lnTo>
                  <a:pt x="2226" y="24"/>
                </a:lnTo>
                <a:lnTo>
                  <a:pt x="2232" y="26"/>
                </a:lnTo>
                <a:lnTo>
                  <a:pt x="2234" y="30"/>
                </a:lnTo>
                <a:lnTo>
                  <a:pt x="2234" y="54"/>
                </a:lnTo>
                <a:lnTo>
                  <a:pt x="2232" y="60"/>
                </a:lnTo>
                <a:lnTo>
                  <a:pt x="2226" y="60"/>
                </a:lnTo>
                <a:lnTo>
                  <a:pt x="2214" y="60"/>
                </a:lnTo>
                <a:lnTo>
                  <a:pt x="2210" y="60"/>
                </a:lnTo>
                <a:lnTo>
                  <a:pt x="2208" y="54"/>
                </a:lnTo>
                <a:lnTo>
                  <a:pt x="2208" y="30"/>
                </a:lnTo>
                <a:close/>
                <a:moveTo>
                  <a:pt x="2148" y="30"/>
                </a:moveTo>
                <a:lnTo>
                  <a:pt x="2148" y="30"/>
                </a:lnTo>
                <a:lnTo>
                  <a:pt x="2150" y="26"/>
                </a:lnTo>
                <a:lnTo>
                  <a:pt x="2154" y="24"/>
                </a:lnTo>
                <a:lnTo>
                  <a:pt x="2166" y="24"/>
                </a:lnTo>
                <a:lnTo>
                  <a:pt x="2170" y="26"/>
                </a:lnTo>
                <a:lnTo>
                  <a:pt x="2172" y="30"/>
                </a:lnTo>
                <a:lnTo>
                  <a:pt x="2172" y="54"/>
                </a:lnTo>
                <a:lnTo>
                  <a:pt x="2170" y="60"/>
                </a:lnTo>
                <a:lnTo>
                  <a:pt x="2166" y="60"/>
                </a:lnTo>
                <a:lnTo>
                  <a:pt x="2154" y="60"/>
                </a:lnTo>
                <a:lnTo>
                  <a:pt x="2150" y="60"/>
                </a:lnTo>
                <a:lnTo>
                  <a:pt x="2148" y="54"/>
                </a:lnTo>
                <a:lnTo>
                  <a:pt x="2148" y="30"/>
                </a:lnTo>
                <a:close/>
                <a:moveTo>
                  <a:pt x="2086" y="30"/>
                </a:moveTo>
                <a:lnTo>
                  <a:pt x="2086" y="30"/>
                </a:lnTo>
                <a:lnTo>
                  <a:pt x="2088" y="26"/>
                </a:lnTo>
                <a:lnTo>
                  <a:pt x="2094" y="24"/>
                </a:lnTo>
                <a:lnTo>
                  <a:pt x="2106" y="24"/>
                </a:lnTo>
                <a:lnTo>
                  <a:pt x="2110" y="26"/>
                </a:lnTo>
                <a:lnTo>
                  <a:pt x="2112" y="30"/>
                </a:lnTo>
                <a:lnTo>
                  <a:pt x="2112" y="54"/>
                </a:lnTo>
                <a:lnTo>
                  <a:pt x="2110" y="60"/>
                </a:lnTo>
                <a:lnTo>
                  <a:pt x="2106" y="60"/>
                </a:lnTo>
                <a:lnTo>
                  <a:pt x="2094" y="60"/>
                </a:lnTo>
                <a:lnTo>
                  <a:pt x="2088" y="60"/>
                </a:lnTo>
                <a:lnTo>
                  <a:pt x="2086" y="54"/>
                </a:lnTo>
                <a:lnTo>
                  <a:pt x="2086" y="30"/>
                </a:lnTo>
                <a:close/>
                <a:moveTo>
                  <a:pt x="2026" y="30"/>
                </a:moveTo>
                <a:lnTo>
                  <a:pt x="2026" y="30"/>
                </a:lnTo>
                <a:lnTo>
                  <a:pt x="2028" y="26"/>
                </a:lnTo>
                <a:lnTo>
                  <a:pt x="2032" y="24"/>
                </a:lnTo>
                <a:lnTo>
                  <a:pt x="2046" y="24"/>
                </a:lnTo>
                <a:lnTo>
                  <a:pt x="2050" y="26"/>
                </a:lnTo>
                <a:lnTo>
                  <a:pt x="2052" y="30"/>
                </a:lnTo>
                <a:lnTo>
                  <a:pt x="2052" y="54"/>
                </a:lnTo>
                <a:lnTo>
                  <a:pt x="2050" y="60"/>
                </a:lnTo>
                <a:lnTo>
                  <a:pt x="2046" y="60"/>
                </a:lnTo>
                <a:lnTo>
                  <a:pt x="2032" y="60"/>
                </a:lnTo>
                <a:lnTo>
                  <a:pt x="2028" y="60"/>
                </a:lnTo>
                <a:lnTo>
                  <a:pt x="2026" y="54"/>
                </a:lnTo>
                <a:lnTo>
                  <a:pt x="2026" y="30"/>
                </a:lnTo>
                <a:close/>
                <a:moveTo>
                  <a:pt x="1966" y="30"/>
                </a:moveTo>
                <a:lnTo>
                  <a:pt x="1966" y="30"/>
                </a:lnTo>
                <a:lnTo>
                  <a:pt x="1968" y="26"/>
                </a:lnTo>
                <a:lnTo>
                  <a:pt x="1972" y="24"/>
                </a:lnTo>
                <a:lnTo>
                  <a:pt x="1984" y="24"/>
                </a:lnTo>
                <a:lnTo>
                  <a:pt x="1990" y="26"/>
                </a:lnTo>
                <a:lnTo>
                  <a:pt x="1992" y="30"/>
                </a:lnTo>
                <a:lnTo>
                  <a:pt x="1992" y="54"/>
                </a:lnTo>
                <a:lnTo>
                  <a:pt x="1990" y="60"/>
                </a:lnTo>
                <a:lnTo>
                  <a:pt x="1984" y="60"/>
                </a:lnTo>
                <a:lnTo>
                  <a:pt x="1972" y="60"/>
                </a:lnTo>
                <a:lnTo>
                  <a:pt x="1968" y="60"/>
                </a:lnTo>
                <a:lnTo>
                  <a:pt x="1966" y="54"/>
                </a:lnTo>
                <a:lnTo>
                  <a:pt x="1966" y="30"/>
                </a:lnTo>
                <a:close/>
                <a:moveTo>
                  <a:pt x="1844" y="30"/>
                </a:moveTo>
                <a:lnTo>
                  <a:pt x="1844" y="30"/>
                </a:lnTo>
                <a:lnTo>
                  <a:pt x="1846" y="26"/>
                </a:lnTo>
                <a:lnTo>
                  <a:pt x="1852" y="24"/>
                </a:lnTo>
                <a:lnTo>
                  <a:pt x="1864" y="24"/>
                </a:lnTo>
                <a:lnTo>
                  <a:pt x="1868" y="26"/>
                </a:lnTo>
                <a:lnTo>
                  <a:pt x="1870" y="30"/>
                </a:lnTo>
                <a:lnTo>
                  <a:pt x="1870" y="54"/>
                </a:lnTo>
                <a:lnTo>
                  <a:pt x="1868" y="60"/>
                </a:lnTo>
                <a:lnTo>
                  <a:pt x="1864" y="60"/>
                </a:lnTo>
                <a:lnTo>
                  <a:pt x="1852" y="60"/>
                </a:lnTo>
                <a:lnTo>
                  <a:pt x="1846" y="60"/>
                </a:lnTo>
                <a:lnTo>
                  <a:pt x="1844" y="54"/>
                </a:lnTo>
                <a:lnTo>
                  <a:pt x="1844" y="30"/>
                </a:lnTo>
                <a:close/>
                <a:moveTo>
                  <a:pt x="1784" y="30"/>
                </a:moveTo>
                <a:lnTo>
                  <a:pt x="1784" y="30"/>
                </a:lnTo>
                <a:lnTo>
                  <a:pt x="1786" y="26"/>
                </a:lnTo>
                <a:lnTo>
                  <a:pt x="1792" y="24"/>
                </a:lnTo>
                <a:lnTo>
                  <a:pt x="1804" y="24"/>
                </a:lnTo>
                <a:lnTo>
                  <a:pt x="1808" y="26"/>
                </a:lnTo>
                <a:lnTo>
                  <a:pt x="1810" y="30"/>
                </a:lnTo>
                <a:lnTo>
                  <a:pt x="1810" y="54"/>
                </a:lnTo>
                <a:lnTo>
                  <a:pt x="1808" y="60"/>
                </a:lnTo>
                <a:lnTo>
                  <a:pt x="1804" y="60"/>
                </a:lnTo>
                <a:lnTo>
                  <a:pt x="1792" y="60"/>
                </a:lnTo>
                <a:lnTo>
                  <a:pt x="1786" y="60"/>
                </a:lnTo>
                <a:lnTo>
                  <a:pt x="1784" y="54"/>
                </a:lnTo>
                <a:lnTo>
                  <a:pt x="1784" y="30"/>
                </a:lnTo>
                <a:close/>
                <a:moveTo>
                  <a:pt x="1724" y="30"/>
                </a:moveTo>
                <a:lnTo>
                  <a:pt x="1724" y="30"/>
                </a:lnTo>
                <a:lnTo>
                  <a:pt x="1726" y="26"/>
                </a:lnTo>
                <a:lnTo>
                  <a:pt x="1730" y="24"/>
                </a:lnTo>
                <a:lnTo>
                  <a:pt x="1744" y="24"/>
                </a:lnTo>
                <a:lnTo>
                  <a:pt x="1748" y="26"/>
                </a:lnTo>
                <a:lnTo>
                  <a:pt x="1750" y="30"/>
                </a:lnTo>
                <a:lnTo>
                  <a:pt x="1750" y="54"/>
                </a:lnTo>
                <a:lnTo>
                  <a:pt x="1748" y="60"/>
                </a:lnTo>
                <a:lnTo>
                  <a:pt x="1744" y="60"/>
                </a:lnTo>
                <a:lnTo>
                  <a:pt x="1730" y="60"/>
                </a:lnTo>
                <a:lnTo>
                  <a:pt x="1726" y="60"/>
                </a:lnTo>
                <a:lnTo>
                  <a:pt x="1724" y="54"/>
                </a:lnTo>
                <a:lnTo>
                  <a:pt x="1724" y="30"/>
                </a:lnTo>
                <a:close/>
                <a:moveTo>
                  <a:pt x="1664" y="30"/>
                </a:moveTo>
                <a:lnTo>
                  <a:pt x="1664" y="30"/>
                </a:lnTo>
                <a:lnTo>
                  <a:pt x="1666" y="26"/>
                </a:lnTo>
                <a:lnTo>
                  <a:pt x="1670" y="24"/>
                </a:lnTo>
                <a:lnTo>
                  <a:pt x="1682" y="24"/>
                </a:lnTo>
                <a:lnTo>
                  <a:pt x="1688" y="26"/>
                </a:lnTo>
                <a:lnTo>
                  <a:pt x="1690" y="30"/>
                </a:lnTo>
                <a:lnTo>
                  <a:pt x="1690" y="54"/>
                </a:lnTo>
                <a:lnTo>
                  <a:pt x="1688" y="60"/>
                </a:lnTo>
                <a:lnTo>
                  <a:pt x="1682" y="60"/>
                </a:lnTo>
                <a:lnTo>
                  <a:pt x="1670" y="60"/>
                </a:lnTo>
                <a:lnTo>
                  <a:pt x="1666" y="60"/>
                </a:lnTo>
                <a:lnTo>
                  <a:pt x="1664" y="54"/>
                </a:lnTo>
                <a:lnTo>
                  <a:pt x="1664" y="30"/>
                </a:lnTo>
                <a:close/>
                <a:moveTo>
                  <a:pt x="1604" y="30"/>
                </a:moveTo>
                <a:lnTo>
                  <a:pt x="1604" y="30"/>
                </a:lnTo>
                <a:lnTo>
                  <a:pt x="1606" y="26"/>
                </a:lnTo>
                <a:lnTo>
                  <a:pt x="1610" y="24"/>
                </a:lnTo>
                <a:lnTo>
                  <a:pt x="1622" y="24"/>
                </a:lnTo>
                <a:lnTo>
                  <a:pt x="1626" y="26"/>
                </a:lnTo>
                <a:lnTo>
                  <a:pt x="1628" y="30"/>
                </a:lnTo>
                <a:lnTo>
                  <a:pt x="1628" y="54"/>
                </a:lnTo>
                <a:lnTo>
                  <a:pt x="1626" y="60"/>
                </a:lnTo>
                <a:lnTo>
                  <a:pt x="1622" y="60"/>
                </a:lnTo>
                <a:lnTo>
                  <a:pt x="1610" y="60"/>
                </a:lnTo>
                <a:lnTo>
                  <a:pt x="1606" y="60"/>
                </a:lnTo>
                <a:lnTo>
                  <a:pt x="1604" y="54"/>
                </a:lnTo>
                <a:lnTo>
                  <a:pt x="1604" y="30"/>
                </a:lnTo>
                <a:close/>
                <a:moveTo>
                  <a:pt x="1542" y="30"/>
                </a:moveTo>
                <a:lnTo>
                  <a:pt x="1542" y="30"/>
                </a:lnTo>
                <a:lnTo>
                  <a:pt x="1544" y="26"/>
                </a:lnTo>
                <a:lnTo>
                  <a:pt x="1550" y="24"/>
                </a:lnTo>
                <a:lnTo>
                  <a:pt x="1562" y="24"/>
                </a:lnTo>
                <a:lnTo>
                  <a:pt x="1566" y="26"/>
                </a:lnTo>
                <a:lnTo>
                  <a:pt x="1568" y="30"/>
                </a:lnTo>
                <a:lnTo>
                  <a:pt x="1568" y="54"/>
                </a:lnTo>
                <a:lnTo>
                  <a:pt x="1566" y="60"/>
                </a:lnTo>
                <a:lnTo>
                  <a:pt x="1562" y="60"/>
                </a:lnTo>
                <a:lnTo>
                  <a:pt x="1550" y="60"/>
                </a:lnTo>
                <a:lnTo>
                  <a:pt x="1544" y="60"/>
                </a:lnTo>
                <a:lnTo>
                  <a:pt x="1542" y="54"/>
                </a:lnTo>
                <a:lnTo>
                  <a:pt x="1542" y="30"/>
                </a:lnTo>
                <a:close/>
                <a:moveTo>
                  <a:pt x="1482" y="30"/>
                </a:moveTo>
                <a:lnTo>
                  <a:pt x="1482" y="30"/>
                </a:lnTo>
                <a:lnTo>
                  <a:pt x="1484" y="26"/>
                </a:lnTo>
                <a:lnTo>
                  <a:pt x="1488" y="24"/>
                </a:lnTo>
                <a:lnTo>
                  <a:pt x="1502" y="24"/>
                </a:lnTo>
                <a:lnTo>
                  <a:pt x="1506" y="26"/>
                </a:lnTo>
                <a:lnTo>
                  <a:pt x="1508" y="30"/>
                </a:lnTo>
                <a:lnTo>
                  <a:pt x="1508" y="54"/>
                </a:lnTo>
                <a:lnTo>
                  <a:pt x="1506" y="60"/>
                </a:lnTo>
                <a:lnTo>
                  <a:pt x="1502" y="60"/>
                </a:lnTo>
                <a:lnTo>
                  <a:pt x="1488" y="60"/>
                </a:lnTo>
                <a:lnTo>
                  <a:pt x="1484" y="60"/>
                </a:lnTo>
                <a:lnTo>
                  <a:pt x="1482" y="54"/>
                </a:lnTo>
                <a:lnTo>
                  <a:pt x="1482" y="30"/>
                </a:lnTo>
                <a:close/>
                <a:moveTo>
                  <a:pt x="1422" y="30"/>
                </a:moveTo>
                <a:lnTo>
                  <a:pt x="1422" y="30"/>
                </a:lnTo>
                <a:lnTo>
                  <a:pt x="1424" y="26"/>
                </a:lnTo>
                <a:lnTo>
                  <a:pt x="1428" y="24"/>
                </a:lnTo>
                <a:lnTo>
                  <a:pt x="1440" y="24"/>
                </a:lnTo>
                <a:lnTo>
                  <a:pt x="1446" y="26"/>
                </a:lnTo>
                <a:lnTo>
                  <a:pt x="1448" y="30"/>
                </a:lnTo>
                <a:lnTo>
                  <a:pt x="1448" y="54"/>
                </a:lnTo>
                <a:lnTo>
                  <a:pt x="1446" y="60"/>
                </a:lnTo>
                <a:lnTo>
                  <a:pt x="1440" y="60"/>
                </a:lnTo>
                <a:lnTo>
                  <a:pt x="1428" y="60"/>
                </a:lnTo>
                <a:lnTo>
                  <a:pt x="1424" y="60"/>
                </a:lnTo>
                <a:lnTo>
                  <a:pt x="1422" y="54"/>
                </a:lnTo>
                <a:lnTo>
                  <a:pt x="1422" y="30"/>
                </a:lnTo>
                <a:close/>
                <a:moveTo>
                  <a:pt x="1362" y="30"/>
                </a:moveTo>
                <a:lnTo>
                  <a:pt x="1362" y="30"/>
                </a:lnTo>
                <a:lnTo>
                  <a:pt x="1364" y="26"/>
                </a:lnTo>
                <a:lnTo>
                  <a:pt x="1368" y="24"/>
                </a:lnTo>
                <a:lnTo>
                  <a:pt x="1380" y="24"/>
                </a:lnTo>
                <a:lnTo>
                  <a:pt x="1384" y="26"/>
                </a:lnTo>
                <a:lnTo>
                  <a:pt x="1386" y="30"/>
                </a:lnTo>
                <a:lnTo>
                  <a:pt x="1386" y="54"/>
                </a:lnTo>
                <a:lnTo>
                  <a:pt x="1384" y="60"/>
                </a:lnTo>
                <a:lnTo>
                  <a:pt x="1380" y="60"/>
                </a:lnTo>
                <a:lnTo>
                  <a:pt x="1368" y="60"/>
                </a:lnTo>
                <a:lnTo>
                  <a:pt x="1364" y="60"/>
                </a:lnTo>
                <a:lnTo>
                  <a:pt x="1362" y="54"/>
                </a:lnTo>
                <a:lnTo>
                  <a:pt x="1362" y="30"/>
                </a:lnTo>
                <a:close/>
                <a:moveTo>
                  <a:pt x="1300" y="30"/>
                </a:moveTo>
                <a:lnTo>
                  <a:pt x="1300" y="30"/>
                </a:lnTo>
                <a:lnTo>
                  <a:pt x="1302" y="26"/>
                </a:lnTo>
                <a:lnTo>
                  <a:pt x="1308" y="24"/>
                </a:lnTo>
                <a:lnTo>
                  <a:pt x="1320" y="24"/>
                </a:lnTo>
                <a:lnTo>
                  <a:pt x="1324" y="26"/>
                </a:lnTo>
                <a:lnTo>
                  <a:pt x="1326" y="30"/>
                </a:lnTo>
                <a:lnTo>
                  <a:pt x="1326" y="54"/>
                </a:lnTo>
                <a:lnTo>
                  <a:pt x="1324" y="60"/>
                </a:lnTo>
                <a:lnTo>
                  <a:pt x="1320" y="60"/>
                </a:lnTo>
                <a:lnTo>
                  <a:pt x="1308" y="60"/>
                </a:lnTo>
                <a:lnTo>
                  <a:pt x="1302" y="60"/>
                </a:lnTo>
                <a:lnTo>
                  <a:pt x="1300" y="54"/>
                </a:lnTo>
                <a:lnTo>
                  <a:pt x="1300" y="30"/>
                </a:lnTo>
                <a:close/>
                <a:moveTo>
                  <a:pt x="1240" y="30"/>
                </a:moveTo>
                <a:lnTo>
                  <a:pt x="1240" y="30"/>
                </a:lnTo>
                <a:lnTo>
                  <a:pt x="1242" y="26"/>
                </a:lnTo>
                <a:lnTo>
                  <a:pt x="1246" y="24"/>
                </a:lnTo>
                <a:lnTo>
                  <a:pt x="1260" y="24"/>
                </a:lnTo>
                <a:lnTo>
                  <a:pt x="1264" y="26"/>
                </a:lnTo>
                <a:lnTo>
                  <a:pt x="1266" y="30"/>
                </a:lnTo>
                <a:lnTo>
                  <a:pt x="1266" y="54"/>
                </a:lnTo>
                <a:lnTo>
                  <a:pt x="1264" y="60"/>
                </a:lnTo>
                <a:lnTo>
                  <a:pt x="1260" y="60"/>
                </a:lnTo>
                <a:lnTo>
                  <a:pt x="1246" y="60"/>
                </a:lnTo>
                <a:lnTo>
                  <a:pt x="1242" y="60"/>
                </a:lnTo>
                <a:lnTo>
                  <a:pt x="1240" y="54"/>
                </a:lnTo>
                <a:lnTo>
                  <a:pt x="1240" y="30"/>
                </a:lnTo>
                <a:close/>
                <a:moveTo>
                  <a:pt x="1180" y="30"/>
                </a:moveTo>
                <a:lnTo>
                  <a:pt x="1180" y="30"/>
                </a:lnTo>
                <a:lnTo>
                  <a:pt x="1182" y="26"/>
                </a:lnTo>
                <a:lnTo>
                  <a:pt x="1186" y="24"/>
                </a:lnTo>
                <a:lnTo>
                  <a:pt x="1198" y="24"/>
                </a:lnTo>
                <a:lnTo>
                  <a:pt x="1204" y="26"/>
                </a:lnTo>
                <a:lnTo>
                  <a:pt x="1206" y="30"/>
                </a:lnTo>
                <a:lnTo>
                  <a:pt x="1206" y="54"/>
                </a:lnTo>
                <a:lnTo>
                  <a:pt x="1204" y="60"/>
                </a:lnTo>
                <a:lnTo>
                  <a:pt x="1198" y="60"/>
                </a:lnTo>
                <a:lnTo>
                  <a:pt x="1186" y="60"/>
                </a:lnTo>
                <a:lnTo>
                  <a:pt x="1182" y="60"/>
                </a:lnTo>
                <a:lnTo>
                  <a:pt x="1180" y="54"/>
                </a:lnTo>
                <a:lnTo>
                  <a:pt x="1180" y="30"/>
                </a:lnTo>
                <a:close/>
                <a:moveTo>
                  <a:pt x="1120" y="30"/>
                </a:moveTo>
                <a:lnTo>
                  <a:pt x="1120" y="30"/>
                </a:lnTo>
                <a:lnTo>
                  <a:pt x="1122" y="26"/>
                </a:lnTo>
                <a:lnTo>
                  <a:pt x="1126" y="24"/>
                </a:lnTo>
                <a:lnTo>
                  <a:pt x="1138" y="24"/>
                </a:lnTo>
                <a:lnTo>
                  <a:pt x="1142" y="26"/>
                </a:lnTo>
                <a:lnTo>
                  <a:pt x="1144" y="30"/>
                </a:lnTo>
                <a:lnTo>
                  <a:pt x="1144" y="54"/>
                </a:lnTo>
                <a:lnTo>
                  <a:pt x="1142" y="60"/>
                </a:lnTo>
                <a:lnTo>
                  <a:pt x="1138" y="60"/>
                </a:lnTo>
                <a:lnTo>
                  <a:pt x="1126" y="60"/>
                </a:lnTo>
                <a:lnTo>
                  <a:pt x="1122" y="60"/>
                </a:lnTo>
                <a:lnTo>
                  <a:pt x="1120" y="54"/>
                </a:lnTo>
                <a:lnTo>
                  <a:pt x="1120" y="30"/>
                </a:lnTo>
                <a:close/>
                <a:moveTo>
                  <a:pt x="1058" y="30"/>
                </a:moveTo>
                <a:lnTo>
                  <a:pt x="1058" y="30"/>
                </a:lnTo>
                <a:lnTo>
                  <a:pt x="1060" y="26"/>
                </a:lnTo>
                <a:lnTo>
                  <a:pt x="1066" y="24"/>
                </a:lnTo>
                <a:lnTo>
                  <a:pt x="1078" y="24"/>
                </a:lnTo>
                <a:lnTo>
                  <a:pt x="1082" y="26"/>
                </a:lnTo>
                <a:lnTo>
                  <a:pt x="1084" y="30"/>
                </a:lnTo>
                <a:lnTo>
                  <a:pt x="1084" y="54"/>
                </a:lnTo>
                <a:lnTo>
                  <a:pt x="1082" y="60"/>
                </a:lnTo>
                <a:lnTo>
                  <a:pt x="1078" y="60"/>
                </a:lnTo>
                <a:lnTo>
                  <a:pt x="1066" y="60"/>
                </a:lnTo>
                <a:lnTo>
                  <a:pt x="1060" y="60"/>
                </a:lnTo>
                <a:lnTo>
                  <a:pt x="1058" y="54"/>
                </a:lnTo>
                <a:lnTo>
                  <a:pt x="1058" y="30"/>
                </a:lnTo>
                <a:close/>
                <a:moveTo>
                  <a:pt x="998" y="30"/>
                </a:moveTo>
                <a:lnTo>
                  <a:pt x="998" y="30"/>
                </a:lnTo>
                <a:lnTo>
                  <a:pt x="1000" y="26"/>
                </a:lnTo>
                <a:lnTo>
                  <a:pt x="1004" y="24"/>
                </a:lnTo>
                <a:lnTo>
                  <a:pt x="1018" y="24"/>
                </a:lnTo>
                <a:lnTo>
                  <a:pt x="1022" y="26"/>
                </a:lnTo>
                <a:lnTo>
                  <a:pt x="1024" y="30"/>
                </a:lnTo>
                <a:lnTo>
                  <a:pt x="1024" y="54"/>
                </a:lnTo>
                <a:lnTo>
                  <a:pt x="1022" y="60"/>
                </a:lnTo>
                <a:lnTo>
                  <a:pt x="1018" y="60"/>
                </a:lnTo>
                <a:lnTo>
                  <a:pt x="1004" y="60"/>
                </a:lnTo>
                <a:lnTo>
                  <a:pt x="1000" y="60"/>
                </a:lnTo>
                <a:lnTo>
                  <a:pt x="998" y="54"/>
                </a:lnTo>
                <a:lnTo>
                  <a:pt x="998" y="30"/>
                </a:lnTo>
                <a:close/>
                <a:moveTo>
                  <a:pt x="938" y="30"/>
                </a:moveTo>
                <a:lnTo>
                  <a:pt x="938" y="30"/>
                </a:lnTo>
                <a:lnTo>
                  <a:pt x="940" y="26"/>
                </a:lnTo>
                <a:lnTo>
                  <a:pt x="944" y="24"/>
                </a:lnTo>
                <a:lnTo>
                  <a:pt x="956" y="24"/>
                </a:lnTo>
                <a:lnTo>
                  <a:pt x="962" y="26"/>
                </a:lnTo>
                <a:lnTo>
                  <a:pt x="964" y="30"/>
                </a:lnTo>
                <a:lnTo>
                  <a:pt x="964" y="54"/>
                </a:lnTo>
                <a:lnTo>
                  <a:pt x="962" y="60"/>
                </a:lnTo>
                <a:lnTo>
                  <a:pt x="956" y="60"/>
                </a:lnTo>
                <a:lnTo>
                  <a:pt x="944" y="60"/>
                </a:lnTo>
                <a:lnTo>
                  <a:pt x="940" y="60"/>
                </a:lnTo>
                <a:lnTo>
                  <a:pt x="938" y="54"/>
                </a:lnTo>
                <a:lnTo>
                  <a:pt x="938" y="30"/>
                </a:lnTo>
                <a:close/>
                <a:moveTo>
                  <a:pt x="878" y="30"/>
                </a:moveTo>
                <a:lnTo>
                  <a:pt x="878" y="30"/>
                </a:lnTo>
                <a:lnTo>
                  <a:pt x="880" y="26"/>
                </a:lnTo>
                <a:lnTo>
                  <a:pt x="884" y="24"/>
                </a:lnTo>
                <a:lnTo>
                  <a:pt x="896" y="24"/>
                </a:lnTo>
                <a:lnTo>
                  <a:pt x="902" y="26"/>
                </a:lnTo>
                <a:lnTo>
                  <a:pt x="902" y="30"/>
                </a:lnTo>
                <a:lnTo>
                  <a:pt x="902" y="54"/>
                </a:lnTo>
                <a:lnTo>
                  <a:pt x="902" y="60"/>
                </a:lnTo>
                <a:lnTo>
                  <a:pt x="896" y="60"/>
                </a:lnTo>
                <a:lnTo>
                  <a:pt x="884" y="60"/>
                </a:lnTo>
                <a:lnTo>
                  <a:pt x="880" y="60"/>
                </a:lnTo>
                <a:lnTo>
                  <a:pt x="878" y="54"/>
                </a:lnTo>
                <a:lnTo>
                  <a:pt x="878" y="30"/>
                </a:lnTo>
                <a:close/>
                <a:moveTo>
                  <a:pt x="816" y="30"/>
                </a:moveTo>
                <a:lnTo>
                  <a:pt x="816" y="30"/>
                </a:lnTo>
                <a:lnTo>
                  <a:pt x="818" y="26"/>
                </a:lnTo>
                <a:lnTo>
                  <a:pt x="824" y="24"/>
                </a:lnTo>
                <a:lnTo>
                  <a:pt x="836" y="24"/>
                </a:lnTo>
                <a:lnTo>
                  <a:pt x="840" y="26"/>
                </a:lnTo>
                <a:lnTo>
                  <a:pt x="842" y="30"/>
                </a:lnTo>
                <a:lnTo>
                  <a:pt x="842" y="54"/>
                </a:lnTo>
                <a:lnTo>
                  <a:pt x="840" y="60"/>
                </a:lnTo>
                <a:lnTo>
                  <a:pt x="836" y="60"/>
                </a:lnTo>
                <a:lnTo>
                  <a:pt x="824" y="60"/>
                </a:lnTo>
                <a:lnTo>
                  <a:pt x="818" y="60"/>
                </a:lnTo>
                <a:lnTo>
                  <a:pt x="816" y="54"/>
                </a:lnTo>
                <a:lnTo>
                  <a:pt x="816" y="30"/>
                </a:lnTo>
                <a:close/>
                <a:moveTo>
                  <a:pt x="756" y="30"/>
                </a:moveTo>
                <a:lnTo>
                  <a:pt x="756" y="30"/>
                </a:lnTo>
                <a:lnTo>
                  <a:pt x="758" y="26"/>
                </a:lnTo>
                <a:lnTo>
                  <a:pt x="762" y="24"/>
                </a:lnTo>
                <a:lnTo>
                  <a:pt x="776" y="24"/>
                </a:lnTo>
                <a:lnTo>
                  <a:pt x="780" y="26"/>
                </a:lnTo>
                <a:lnTo>
                  <a:pt x="782" y="30"/>
                </a:lnTo>
                <a:lnTo>
                  <a:pt x="782" y="54"/>
                </a:lnTo>
                <a:lnTo>
                  <a:pt x="780" y="60"/>
                </a:lnTo>
                <a:lnTo>
                  <a:pt x="776" y="60"/>
                </a:lnTo>
                <a:lnTo>
                  <a:pt x="762" y="60"/>
                </a:lnTo>
                <a:lnTo>
                  <a:pt x="758" y="60"/>
                </a:lnTo>
                <a:lnTo>
                  <a:pt x="756" y="54"/>
                </a:lnTo>
                <a:lnTo>
                  <a:pt x="756" y="30"/>
                </a:lnTo>
                <a:close/>
                <a:moveTo>
                  <a:pt x="696" y="30"/>
                </a:moveTo>
                <a:lnTo>
                  <a:pt x="696" y="30"/>
                </a:lnTo>
                <a:lnTo>
                  <a:pt x="698" y="26"/>
                </a:lnTo>
                <a:lnTo>
                  <a:pt x="702" y="24"/>
                </a:lnTo>
                <a:lnTo>
                  <a:pt x="716" y="24"/>
                </a:lnTo>
                <a:lnTo>
                  <a:pt x="720" y="26"/>
                </a:lnTo>
                <a:lnTo>
                  <a:pt x="722" y="30"/>
                </a:lnTo>
                <a:lnTo>
                  <a:pt x="722" y="54"/>
                </a:lnTo>
                <a:lnTo>
                  <a:pt x="720" y="60"/>
                </a:lnTo>
                <a:lnTo>
                  <a:pt x="716" y="60"/>
                </a:lnTo>
                <a:lnTo>
                  <a:pt x="702" y="60"/>
                </a:lnTo>
                <a:lnTo>
                  <a:pt x="698" y="60"/>
                </a:lnTo>
                <a:lnTo>
                  <a:pt x="696" y="54"/>
                </a:lnTo>
                <a:lnTo>
                  <a:pt x="696" y="30"/>
                </a:lnTo>
                <a:close/>
                <a:moveTo>
                  <a:pt x="636" y="30"/>
                </a:moveTo>
                <a:lnTo>
                  <a:pt x="636" y="30"/>
                </a:lnTo>
                <a:lnTo>
                  <a:pt x="638" y="26"/>
                </a:lnTo>
                <a:lnTo>
                  <a:pt x="642" y="24"/>
                </a:lnTo>
                <a:lnTo>
                  <a:pt x="654" y="24"/>
                </a:lnTo>
                <a:lnTo>
                  <a:pt x="658" y="26"/>
                </a:lnTo>
                <a:lnTo>
                  <a:pt x="660" y="30"/>
                </a:lnTo>
                <a:lnTo>
                  <a:pt x="660" y="54"/>
                </a:lnTo>
                <a:lnTo>
                  <a:pt x="658" y="60"/>
                </a:lnTo>
                <a:lnTo>
                  <a:pt x="654" y="60"/>
                </a:lnTo>
                <a:lnTo>
                  <a:pt x="642" y="60"/>
                </a:lnTo>
                <a:lnTo>
                  <a:pt x="638" y="60"/>
                </a:lnTo>
                <a:lnTo>
                  <a:pt x="636" y="54"/>
                </a:lnTo>
                <a:lnTo>
                  <a:pt x="636" y="30"/>
                </a:lnTo>
                <a:close/>
                <a:moveTo>
                  <a:pt x="574" y="30"/>
                </a:moveTo>
                <a:lnTo>
                  <a:pt x="574" y="30"/>
                </a:lnTo>
                <a:lnTo>
                  <a:pt x="576" y="26"/>
                </a:lnTo>
                <a:lnTo>
                  <a:pt x="582" y="24"/>
                </a:lnTo>
                <a:lnTo>
                  <a:pt x="594" y="24"/>
                </a:lnTo>
                <a:lnTo>
                  <a:pt x="598" y="26"/>
                </a:lnTo>
                <a:lnTo>
                  <a:pt x="600" y="30"/>
                </a:lnTo>
                <a:lnTo>
                  <a:pt x="600" y="54"/>
                </a:lnTo>
                <a:lnTo>
                  <a:pt x="598" y="60"/>
                </a:lnTo>
                <a:lnTo>
                  <a:pt x="594" y="60"/>
                </a:lnTo>
                <a:lnTo>
                  <a:pt x="582" y="60"/>
                </a:lnTo>
                <a:lnTo>
                  <a:pt x="576" y="60"/>
                </a:lnTo>
                <a:lnTo>
                  <a:pt x="574" y="54"/>
                </a:lnTo>
                <a:lnTo>
                  <a:pt x="574" y="30"/>
                </a:lnTo>
                <a:close/>
                <a:moveTo>
                  <a:pt x="514" y="30"/>
                </a:moveTo>
                <a:lnTo>
                  <a:pt x="514" y="30"/>
                </a:lnTo>
                <a:lnTo>
                  <a:pt x="516" y="26"/>
                </a:lnTo>
                <a:lnTo>
                  <a:pt x="520" y="24"/>
                </a:lnTo>
                <a:lnTo>
                  <a:pt x="534" y="24"/>
                </a:lnTo>
                <a:lnTo>
                  <a:pt x="538" y="26"/>
                </a:lnTo>
                <a:lnTo>
                  <a:pt x="540" y="30"/>
                </a:lnTo>
                <a:lnTo>
                  <a:pt x="540" y="54"/>
                </a:lnTo>
                <a:lnTo>
                  <a:pt x="538" y="60"/>
                </a:lnTo>
                <a:lnTo>
                  <a:pt x="534" y="60"/>
                </a:lnTo>
                <a:lnTo>
                  <a:pt x="520" y="60"/>
                </a:lnTo>
                <a:lnTo>
                  <a:pt x="516" y="60"/>
                </a:lnTo>
                <a:lnTo>
                  <a:pt x="514" y="54"/>
                </a:lnTo>
                <a:lnTo>
                  <a:pt x="514" y="30"/>
                </a:lnTo>
                <a:close/>
                <a:moveTo>
                  <a:pt x="454" y="30"/>
                </a:moveTo>
                <a:lnTo>
                  <a:pt x="454" y="30"/>
                </a:lnTo>
                <a:lnTo>
                  <a:pt x="456" y="26"/>
                </a:lnTo>
                <a:lnTo>
                  <a:pt x="460" y="24"/>
                </a:lnTo>
                <a:lnTo>
                  <a:pt x="472" y="24"/>
                </a:lnTo>
                <a:lnTo>
                  <a:pt x="478" y="26"/>
                </a:lnTo>
                <a:lnTo>
                  <a:pt x="480" y="30"/>
                </a:lnTo>
                <a:lnTo>
                  <a:pt x="480" y="54"/>
                </a:lnTo>
                <a:lnTo>
                  <a:pt x="478" y="60"/>
                </a:lnTo>
                <a:lnTo>
                  <a:pt x="472" y="60"/>
                </a:lnTo>
                <a:lnTo>
                  <a:pt x="460" y="60"/>
                </a:lnTo>
                <a:lnTo>
                  <a:pt x="456" y="60"/>
                </a:lnTo>
                <a:lnTo>
                  <a:pt x="454" y="54"/>
                </a:lnTo>
                <a:lnTo>
                  <a:pt x="454" y="30"/>
                </a:lnTo>
                <a:close/>
                <a:moveTo>
                  <a:pt x="394" y="30"/>
                </a:moveTo>
                <a:lnTo>
                  <a:pt x="394" y="30"/>
                </a:lnTo>
                <a:lnTo>
                  <a:pt x="396" y="26"/>
                </a:lnTo>
                <a:lnTo>
                  <a:pt x="400" y="24"/>
                </a:lnTo>
                <a:lnTo>
                  <a:pt x="412" y="24"/>
                </a:lnTo>
                <a:lnTo>
                  <a:pt x="416" y="26"/>
                </a:lnTo>
                <a:lnTo>
                  <a:pt x="418" y="30"/>
                </a:lnTo>
                <a:lnTo>
                  <a:pt x="418" y="54"/>
                </a:lnTo>
                <a:lnTo>
                  <a:pt x="416" y="60"/>
                </a:lnTo>
                <a:lnTo>
                  <a:pt x="412" y="60"/>
                </a:lnTo>
                <a:lnTo>
                  <a:pt x="400" y="60"/>
                </a:lnTo>
                <a:lnTo>
                  <a:pt x="396" y="60"/>
                </a:lnTo>
                <a:lnTo>
                  <a:pt x="394" y="54"/>
                </a:lnTo>
                <a:lnTo>
                  <a:pt x="394" y="30"/>
                </a:lnTo>
                <a:close/>
                <a:moveTo>
                  <a:pt x="332" y="30"/>
                </a:moveTo>
                <a:lnTo>
                  <a:pt x="332" y="30"/>
                </a:lnTo>
                <a:lnTo>
                  <a:pt x="334" y="26"/>
                </a:lnTo>
                <a:lnTo>
                  <a:pt x="340" y="24"/>
                </a:lnTo>
                <a:lnTo>
                  <a:pt x="352" y="24"/>
                </a:lnTo>
                <a:lnTo>
                  <a:pt x="356" y="26"/>
                </a:lnTo>
                <a:lnTo>
                  <a:pt x="358" y="30"/>
                </a:lnTo>
                <a:lnTo>
                  <a:pt x="358" y="54"/>
                </a:lnTo>
                <a:lnTo>
                  <a:pt x="356" y="60"/>
                </a:lnTo>
                <a:lnTo>
                  <a:pt x="352" y="60"/>
                </a:lnTo>
                <a:lnTo>
                  <a:pt x="340" y="60"/>
                </a:lnTo>
                <a:lnTo>
                  <a:pt x="334" y="60"/>
                </a:lnTo>
                <a:lnTo>
                  <a:pt x="332" y="54"/>
                </a:lnTo>
                <a:lnTo>
                  <a:pt x="332" y="30"/>
                </a:lnTo>
                <a:close/>
                <a:moveTo>
                  <a:pt x="272" y="30"/>
                </a:moveTo>
                <a:lnTo>
                  <a:pt x="272" y="30"/>
                </a:lnTo>
                <a:lnTo>
                  <a:pt x="274" y="26"/>
                </a:lnTo>
                <a:lnTo>
                  <a:pt x="278" y="24"/>
                </a:lnTo>
                <a:lnTo>
                  <a:pt x="292" y="24"/>
                </a:lnTo>
                <a:lnTo>
                  <a:pt x="296" y="26"/>
                </a:lnTo>
                <a:lnTo>
                  <a:pt x="298" y="30"/>
                </a:lnTo>
                <a:lnTo>
                  <a:pt x="298" y="54"/>
                </a:lnTo>
                <a:lnTo>
                  <a:pt x="296" y="60"/>
                </a:lnTo>
                <a:lnTo>
                  <a:pt x="292" y="60"/>
                </a:lnTo>
                <a:lnTo>
                  <a:pt x="278" y="60"/>
                </a:lnTo>
                <a:lnTo>
                  <a:pt x="274" y="60"/>
                </a:lnTo>
                <a:lnTo>
                  <a:pt x="272" y="54"/>
                </a:lnTo>
                <a:lnTo>
                  <a:pt x="272" y="30"/>
                </a:lnTo>
                <a:close/>
                <a:moveTo>
                  <a:pt x="212" y="30"/>
                </a:moveTo>
                <a:lnTo>
                  <a:pt x="212" y="30"/>
                </a:lnTo>
                <a:lnTo>
                  <a:pt x="214" y="26"/>
                </a:lnTo>
                <a:lnTo>
                  <a:pt x="218" y="24"/>
                </a:lnTo>
                <a:lnTo>
                  <a:pt x="230" y="24"/>
                </a:lnTo>
                <a:lnTo>
                  <a:pt x="236" y="26"/>
                </a:lnTo>
                <a:lnTo>
                  <a:pt x="238" y="30"/>
                </a:lnTo>
                <a:lnTo>
                  <a:pt x="238" y="54"/>
                </a:lnTo>
                <a:lnTo>
                  <a:pt x="236" y="60"/>
                </a:lnTo>
                <a:lnTo>
                  <a:pt x="230" y="60"/>
                </a:lnTo>
                <a:lnTo>
                  <a:pt x="218" y="60"/>
                </a:lnTo>
                <a:lnTo>
                  <a:pt x="214" y="60"/>
                </a:lnTo>
                <a:lnTo>
                  <a:pt x="212" y="54"/>
                </a:lnTo>
                <a:lnTo>
                  <a:pt x="212" y="30"/>
                </a:lnTo>
                <a:close/>
                <a:moveTo>
                  <a:pt x="152" y="30"/>
                </a:moveTo>
                <a:lnTo>
                  <a:pt x="152" y="30"/>
                </a:lnTo>
                <a:lnTo>
                  <a:pt x="154" y="26"/>
                </a:lnTo>
                <a:lnTo>
                  <a:pt x="158" y="24"/>
                </a:lnTo>
                <a:lnTo>
                  <a:pt x="170" y="24"/>
                </a:lnTo>
                <a:lnTo>
                  <a:pt x="176" y="26"/>
                </a:lnTo>
                <a:lnTo>
                  <a:pt x="176" y="30"/>
                </a:lnTo>
                <a:lnTo>
                  <a:pt x="176" y="54"/>
                </a:lnTo>
                <a:lnTo>
                  <a:pt x="176" y="60"/>
                </a:lnTo>
                <a:lnTo>
                  <a:pt x="170" y="60"/>
                </a:lnTo>
                <a:lnTo>
                  <a:pt x="158" y="60"/>
                </a:lnTo>
                <a:lnTo>
                  <a:pt x="154" y="60"/>
                </a:lnTo>
                <a:lnTo>
                  <a:pt x="152" y="54"/>
                </a:lnTo>
                <a:lnTo>
                  <a:pt x="152" y="30"/>
                </a:lnTo>
                <a:close/>
                <a:moveTo>
                  <a:pt x="90" y="30"/>
                </a:moveTo>
                <a:lnTo>
                  <a:pt x="90" y="30"/>
                </a:lnTo>
                <a:lnTo>
                  <a:pt x="92" y="26"/>
                </a:lnTo>
                <a:lnTo>
                  <a:pt x="98" y="24"/>
                </a:lnTo>
                <a:lnTo>
                  <a:pt x="110" y="24"/>
                </a:lnTo>
                <a:lnTo>
                  <a:pt x="114" y="26"/>
                </a:lnTo>
                <a:lnTo>
                  <a:pt x="116" y="30"/>
                </a:lnTo>
                <a:lnTo>
                  <a:pt x="116" y="54"/>
                </a:lnTo>
                <a:lnTo>
                  <a:pt x="114" y="60"/>
                </a:lnTo>
                <a:lnTo>
                  <a:pt x="110" y="60"/>
                </a:lnTo>
                <a:lnTo>
                  <a:pt x="98" y="60"/>
                </a:lnTo>
                <a:lnTo>
                  <a:pt x="92" y="60"/>
                </a:lnTo>
                <a:lnTo>
                  <a:pt x="90" y="54"/>
                </a:lnTo>
                <a:lnTo>
                  <a:pt x="90" y="30"/>
                </a:lnTo>
                <a:close/>
                <a:moveTo>
                  <a:pt x="30" y="30"/>
                </a:moveTo>
                <a:lnTo>
                  <a:pt x="30" y="30"/>
                </a:lnTo>
                <a:lnTo>
                  <a:pt x="32" y="26"/>
                </a:lnTo>
                <a:lnTo>
                  <a:pt x="36" y="24"/>
                </a:lnTo>
                <a:lnTo>
                  <a:pt x="50" y="24"/>
                </a:lnTo>
                <a:lnTo>
                  <a:pt x="54" y="26"/>
                </a:lnTo>
                <a:lnTo>
                  <a:pt x="56" y="30"/>
                </a:lnTo>
                <a:lnTo>
                  <a:pt x="56" y="54"/>
                </a:lnTo>
                <a:lnTo>
                  <a:pt x="54" y="60"/>
                </a:lnTo>
                <a:lnTo>
                  <a:pt x="50" y="60"/>
                </a:lnTo>
                <a:lnTo>
                  <a:pt x="36" y="60"/>
                </a:lnTo>
                <a:lnTo>
                  <a:pt x="32" y="60"/>
                </a:lnTo>
                <a:lnTo>
                  <a:pt x="30" y="54"/>
                </a:lnTo>
                <a:lnTo>
                  <a:pt x="30" y="30"/>
                </a:lnTo>
                <a:close/>
                <a:moveTo>
                  <a:pt x="56" y="418"/>
                </a:moveTo>
                <a:lnTo>
                  <a:pt x="56" y="418"/>
                </a:lnTo>
                <a:lnTo>
                  <a:pt x="54" y="422"/>
                </a:lnTo>
                <a:lnTo>
                  <a:pt x="50" y="424"/>
                </a:lnTo>
                <a:lnTo>
                  <a:pt x="36" y="424"/>
                </a:lnTo>
                <a:lnTo>
                  <a:pt x="32" y="422"/>
                </a:lnTo>
                <a:lnTo>
                  <a:pt x="30" y="418"/>
                </a:lnTo>
                <a:lnTo>
                  <a:pt x="30" y="394"/>
                </a:lnTo>
                <a:lnTo>
                  <a:pt x="32" y="388"/>
                </a:lnTo>
                <a:lnTo>
                  <a:pt x="36" y="388"/>
                </a:lnTo>
                <a:lnTo>
                  <a:pt x="50" y="388"/>
                </a:lnTo>
                <a:lnTo>
                  <a:pt x="54" y="388"/>
                </a:lnTo>
                <a:lnTo>
                  <a:pt x="56" y="394"/>
                </a:lnTo>
                <a:lnTo>
                  <a:pt x="56" y="418"/>
                </a:lnTo>
                <a:close/>
                <a:moveTo>
                  <a:pt x="116" y="418"/>
                </a:moveTo>
                <a:lnTo>
                  <a:pt x="116" y="418"/>
                </a:lnTo>
                <a:lnTo>
                  <a:pt x="114" y="422"/>
                </a:lnTo>
                <a:lnTo>
                  <a:pt x="110" y="424"/>
                </a:lnTo>
                <a:lnTo>
                  <a:pt x="98" y="424"/>
                </a:lnTo>
                <a:lnTo>
                  <a:pt x="92" y="422"/>
                </a:lnTo>
                <a:lnTo>
                  <a:pt x="90" y="418"/>
                </a:lnTo>
                <a:lnTo>
                  <a:pt x="90" y="394"/>
                </a:lnTo>
                <a:lnTo>
                  <a:pt x="92" y="388"/>
                </a:lnTo>
                <a:lnTo>
                  <a:pt x="98" y="388"/>
                </a:lnTo>
                <a:lnTo>
                  <a:pt x="110" y="388"/>
                </a:lnTo>
                <a:lnTo>
                  <a:pt x="114" y="388"/>
                </a:lnTo>
                <a:lnTo>
                  <a:pt x="116" y="394"/>
                </a:lnTo>
                <a:lnTo>
                  <a:pt x="116" y="418"/>
                </a:lnTo>
                <a:close/>
                <a:moveTo>
                  <a:pt x="176" y="418"/>
                </a:moveTo>
                <a:lnTo>
                  <a:pt x="176" y="418"/>
                </a:lnTo>
                <a:lnTo>
                  <a:pt x="176" y="422"/>
                </a:lnTo>
                <a:lnTo>
                  <a:pt x="170" y="424"/>
                </a:lnTo>
                <a:lnTo>
                  <a:pt x="158" y="424"/>
                </a:lnTo>
                <a:lnTo>
                  <a:pt x="154" y="422"/>
                </a:lnTo>
                <a:lnTo>
                  <a:pt x="152" y="418"/>
                </a:lnTo>
                <a:lnTo>
                  <a:pt x="152" y="394"/>
                </a:lnTo>
                <a:lnTo>
                  <a:pt x="154" y="388"/>
                </a:lnTo>
                <a:lnTo>
                  <a:pt x="158" y="388"/>
                </a:lnTo>
                <a:lnTo>
                  <a:pt x="170" y="388"/>
                </a:lnTo>
                <a:lnTo>
                  <a:pt x="176" y="388"/>
                </a:lnTo>
                <a:lnTo>
                  <a:pt x="176" y="394"/>
                </a:lnTo>
                <a:lnTo>
                  <a:pt x="176" y="418"/>
                </a:lnTo>
                <a:close/>
                <a:moveTo>
                  <a:pt x="238" y="418"/>
                </a:moveTo>
                <a:lnTo>
                  <a:pt x="238" y="418"/>
                </a:lnTo>
                <a:lnTo>
                  <a:pt x="236" y="422"/>
                </a:lnTo>
                <a:lnTo>
                  <a:pt x="230" y="424"/>
                </a:lnTo>
                <a:lnTo>
                  <a:pt x="218" y="424"/>
                </a:lnTo>
                <a:lnTo>
                  <a:pt x="214" y="422"/>
                </a:lnTo>
                <a:lnTo>
                  <a:pt x="212" y="418"/>
                </a:lnTo>
                <a:lnTo>
                  <a:pt x="212" y="394"/>
                </a:lnTo>
                <a:lnTo>
                  <a:pt x="214" y="388"/>
                </a:lnTo>
                <a:lnTo>
                  <a:pt x="218" y="388"/>
                </a:lnTo>
                <a:lnTo>
                  <a:pt x="230" y="388"/>
                </a:lnTo>
                <a:lnTo>
                  <a:pt x="236" y="388"/>
                </a:lnTo>
                <a:lnTo>
                  <a:pt x="238" y="394"/>
                </a:lnTo>
                <a:lnTo>
                  <a:pt x="238" y="418"/>
                </a:lnTo>
                <a:close/>
                <a:moveTo>
                  <a:pt x="298" y="418"/>
                </a:moveTo>
                <a:lnTo>
                  <a:pt x="298" y="418"/>
                </a:lnTo>
                <a:lnTo>
                  <a:pt x="296" y="422"/>
                </a:lnTo>
                <a:lnTo>
                  <a:pt x="292" y="424"/>
                </a:lnTo>
                <a:lnTo>
                  <a:pt x="278" y="424"/>
                </a:lnTo>
                <a:lnTo>
                  <a:pt x="274" y="422"/>
                </a:lnTo>
                <a:lnTo>
                  <a:pt x="272" y="418"/>
                </a:lnTo>
                <a:lnTo>
                  <a:pt x="272" y="394"/>
                </a:lnTo>
                <a:lnTo>
                  <a:pt x="274" y="388"/>
                </a:lnTo>
                <a:lnTo>
                  <a:pt x="278" y="388"/>
                </a:lnTo>
                <a:lnTo>
                  <a:pt x="292" y="388"/>
                </a:lnTo>
                <a:lnTo>
                  <a:pt x="296" y="388"/>
                </a:lnTo>
                <a:lnTo>
                  <a:pt x="298" y="394"/>
                </a:lnTo>
                <a:lnTo>
                  <a:pt x="298" y="418"/>
                </a:lnTo>
                <a:close/>
                <a:moveTo>
                  <a:pt x="358" y="418"/>
                </a:moveTo>
                <a:lnTo>
                  <a:pt x="358" y="418"/>
                </a:lnTo>
                <a:lnTo>
                  <a:pt x="356" y="422"/>
                </a:lnTo>
                <a:lnTo>
                  <a:pt x="352" y="424"/>
                </a:lnTo>
                <a:lnTo>
                  <a:pt x="340" y="424"/>
                </a:lnTo>
                <a:lnTo>
                  <a:pt x="334" y="422"/>
                </a:lnTo>
                <a:lnTo>
                  <a:pt x="332" y="418"/>
                </a:lnTo>
                <a:lnTo>
                  <a:pt x="332" y="394"/>
                </a:lnTo>
                <a:lnTo>
                  <a:pt x="334" y="388"/>
                </a:lnTo>
                <a:lnTo>
                  <a:pt x="340" y="388"/>
                </a:lnTo>
                <a:lnTo>
                  <a:pt x="352" y="388"/>
                </a:lnTo>
                <a:lnTo>
                  <a:pt x="356" y="388"/>
                </a:lnTo>
                <a:lnTo>
                  <a:pt x="358" y="394"/>
                </a:lnTo>
                <a:lnTo>
                  <a:pt x="358" y="418"/>
                </a:lnTo>
                <a:close/>
                <a:moveTo>
                  <a:pt x="418" y="418"/>
                </a:moveTo>
                <a:lnTo>
                  <a:pt x="418" y="418"/>
                </a:lnTo>
                <a:lnTo>
                  <a:pt x="416" y="422"/>
                </a:lnTo>
                <a:lnTo>
                  <a:pt x="412" y="424"/>
                </a:lnTo>
                <a:lnTo>
                  <a:pt x="400" y="424"/>
                </a:lnTo>
                <a:lnTo>
                  <a:pt x="396" y="422"/>
                </a:lnTo>
                <a:lnTo>
                  <a:pt x="394" y="418"/>
                </a:lnTo>
                <a:lnTo>
                  <a:pt x="394" y="394"/>
                </a:lnTo>
                <a:lnTo>
                  <a:pt x="396" y="388"/>
                </a:lnTo>
                <a:lnTo>
                  <a:pt x="400" y="388"/>
                </a:lnTo>
                <a:lnTo>
                  <a:pt x="412" y="388"/>
                </a:lnTo>
                <a:lnTo>
                  <a:pt x="416" y="388"/>
                </a:lnTo>
                <a:lnTo>
                  <a:pt x="418" y="394"/>
                </a:lnTo>
                <a:lnTo>
                  <a:pt x="418" y="418"/>
                </a:lnTo>
                <a:close/>
                <a:moveTo>
                  <a:pt x="480" y="418"/>
                </a:moveTo>
                <a:lnTo>
                  <a:pt x="480" y="418"/>
                </a:lnTo>
                <a:lnTo>
                  <a:pt x="478" y="422"/>
                </a:lnTo>
                <a:lnTo>
                  <a:pt x="472" y="424"/>
                </a:lnTo>
                <a:lnTo>
                  <a:pt x="460" y="424"/>
                </a:lnTo>
                <a:lnTo>
                  <a:pt x="456" y="422"/>
                </a:lnTo>
                <a:lnTo>
                  <a:pt x="454" y="418"/>
                </a:lnTo>
                <a:lnTo>
                  <a:pt x="454" y="394"/>
                </a:lnTo>
                <a:lnTo>
                  <a:pt x="456" y="388"/>
                </a:lnTo>
                <a:lnTo>
                  <a:pt x="460" y="388"/>
                </a:lnTo>
                <a:lnTo>
                  <a:pt x="472" y="388"/>
                </a:lnTo>
                <a:lnTo>
                  <a:pt x="478" y="388"/>
                </a:lnTo>
                <a:lnTo>
                  <a:pt x="480" y="394"/>
                </a:lnTo>
                <a:lnTo>
                  <a:pt x="480" y="418"/>
                </a:lnTo>
                <a:close/>
                <a:moveTo>
                  <a:pt x="482" y="376"/>
                </a:moveTo>
                <a:lnTo>
                  <a:pt x="482" y="376"/>
                </a:lnTo>
                <a:lnTo>
                  <a:pt x="482" y="378"/>
                </a:lnTo>
                <a:lnTo>
                  <a:pt x="480" y="380"/>
                </a:lnTo>
                <a:lnTo>
                  <a:pt x="26" y="380"/>
                </a:lnTo>
                <a:lnTo>
                  <a:pt x="24" y="378"/>
                </a:lnTo>
                <a:lnTo>
                  <a:pt x="22" y="376"/>
                </a:lnTo>
                <a:lnTo>
                  <a:pt x="22" y="72"/>
                </a:lnTo>
                <a:lnTo>
                  <a:pt x="24" y="70"/>
                </a:lnTo>
                <a:lnTo>
                  <a:pt x="26" y="68"/>
                </a:lnTo>
                <a:lnTo>
                  <a:pt x="480" y="68"/>
                </a:lnTo>
                <a:lnTo>
                  <a:pt x="482" y="70"/>
                </a:lnTo>
                <a:lnTo>
                  <a:pt x="482" y="72"/>
                </a:lnTo>
                <a:lnTo>
                  <a:pt x="482" y="376"/>
                </a:lnTo>
                <a:close/>
                <a:moveTo>
                  <a:pt x="540" y="418"/>
                </a:moveTo>
                <a:lnTo>
                  <a:pt x="540" y="418"/>
                </a:lnTo>
                <a:lnTo>
                  <a:pt x="538" y="422"/>
                </a:lnTo>
                <a:lnTo>
                  <a:pt x="534" y="424"/>
                </a:lnTo>
                <a:lnTo>
                  <a:pt x="520" y="424"/>
                </a:lnTo>
                <a:lnTo>
                  <a:pt x="516" y="422"/>
                </a:lnTo>
                <a:lnTo>
                  <a:pt x="514" y="418"/>
                </a:lnTo>
                <a:lnTo>
                  <a:pt x="514" y="394"/>
                </a:lnTo>
                <a:lnTo>
                  <a:pt x="516" y="388"/>
                </a:lnTo>
                <a:lnTo>
                  <a:pt x="520" y="388"/>
                </a:lnTo>
                <a:lnTo>
                  <a:pt x="534" y="388"/>
                </a:lnTo>
                <a:lnTo>
                  <a:pt x="538" y="388"/>
                </a:lnTo>
                <a:lnTo>
                  <a:pt x="540" y="394"/>
                </a:lnTo>
                <a:lnTo>
                  <a:pt x="540" y="418"/>
                </a:lnTo>
                <a:close/>
                <a:moveTo>
                  <a:pt x="600" y="418"/>
                </a:moveTo>
                <a:lnTo>
                  <a:pt x="600" y="418"/>
                </a:lnTo>
                <a:lnTo>
                  <a:pt x="598" y="422"/>
                </a:lnTo>
                <a:lnTo>
                  <a:pt x="594" y="424"/>
                </a:lnTo>
                <a:lnTo>
                  <a:pt x="582" y="424"/>
                </a:lnTo>
                <a:lnTo>
                  <a:pt x="576" y="422"/>
                </a:lnTo>
                <a:lnTo>
                  <a:pt x="574" y="418"/>
                </a:lnTo>
                <a:lnTo>
                  <a:pt x="574" y="394"/>
                </a:lnTo>
                <a:lnTo>
                  <a:pt x="576" y="388"/>
                </a:lnTo>
                <a:lnTo>
                  <a:pt x="582" y="388"/>
                </a:lnTo>
                <a:lnTo>
                  <a:pt x="594" y="388"/>
                </a:lnTo>
                <a:lnTo>
                  <a:pt x="598" y="388"/>
                </a:lnTo>
                <a:lnTo>
                  <a:pt x="600" y="394"/>
                </a:lnTo>
                <a:lnTo>
                  <a:pt x="600" y="418"/>
                </a:lnTo>
                <a:close/>
                <a:moveTo>
                  <a:pt x="660" y="418"/>
                </a:moveTo>
                <a:lnTo>
                  <a:pt x="660" y="418"/>
                </a:lnTo>
                <a:lnTo>
                  <a:pt x="658" y="422"/>
                </a:lnTo>
                <a:lnTo>
                  <a:pt x="654" y="424"/>
                </a:lnTo>
                <a:lnTo>
                  <a:pt x="642" y="424"/>
                </a:lnTo>
                <a:lnTo>
                  <a:pt x="638" y="422"/>
                </a:lnTo>
                <a:lnTo>
                  <a:pt x="636" y="418"/>
                </a:lnTo>
                <a:lnTo>
                  <a:pt x="636" y="394"/>
                </a:lnTo>
                <a:lnTo>
                  <a:pt x="638" y="388"/>
                </a:lnTo>
                <a:lnTo>
                  <a:pt x="642" y="388"/>
                </a:lnTo>
                <a:lnTo>
                  <a:pt x="654" y="388"/>
                </a:lnTo>
                <a:lnTo>
                  <a:pt x="658" y="388"/>
                </a:lnTo>
                <a:lnTo>
                  <a:pt x="660" y="394"/>
                </a:lnTo>
                <a:lnTo>
                  <a:pt x="660" y="418"/>
                </a:lnTo>
                <a:close/>
                <a:moveTo>
                  <a:pt x="722" y="418"/>
                </a:moveTo>
                <a:lnTo>
                  <a:pt x="722" y="418"/>
                </a:lnTo>
                <a:lnTo>
                  <a:pt x="720" y="422"/>
                </a:lnTo>
                <a:lnTo>
                  <a:pt x="716" y="424"/>
                </a:lnTo>
                <a:lnTo>
                  <a:pt x="702" y="424"/>
                </a:lnTo>
                <a:lnTo>
                  <a:pt x="698" y="422"/>
                </a:lnTo>
                <a:lnTo>
                  <a:pt x="696" y="418"/>
                </a:lnTo>
                <a:lnTo>
                  <a:pt x="696" y="394"/>
                </a:lnTo>
                <a:lnTo>
                  <a:pt x="698" y="388"/>
                </a:lnTo>
                <a:lnTo>
                  <a:pt x="702" y="388"/>
                </a:lnTo>
                <a:lnTo>
                  <a:pt x="716" y="388"/>
                </a:lnTo>
                <a:lnTo>
                  <a:pt x="720" y="388"/>
                </a:lnTo>
                <a:lnTo>
                  <a:pt x="722" y="394"/>
                </a:lnTo>
                <a:lnTo>
                  <a:pt x="722" y="418"/>
                </a:lnTo>
                <a:close/>
                <a:moveTo>
                  <a:pt x="782" y="418"/>
                </a:moveTo>
                <a:lnTo>
                  <a:pt x="782" y="418"/>
                </a:lnTo>
                <a:lnTo>
                  <a:pt x="780" y="422"/>
                </a:lnTo>
                <a:lnTo>
                  <a:pt x="776" y="424"/>
                </a:lnTo>
                <a:lnTo>
                  <a:pt x="762" y="424"/>
                </a:lnTo>
                <a:lnTo>
                  <a:pt x="758" y="422"/>
                </a:lnTo>
                <a:lnTo>
                  <a:pt x="756" y="418"/>
                </a:lnTo>
                <a:lnTo>
                  <a:pt x="756" y="394"/>
                </a:lnTo>
                <a:lnTo>
                  <a:pt x="758" y="388"/>
                </a:lnTo>
                <a:lnTo>
                  <a:pt x="762" y="388"/>
                </a:lnTo>
                <a:lnTo>
                  <a:pt x="776" y="388"/>
                </a:lnTo>
                <a:lnTo>
                  <a:pt x="780" y="388"/>
                </a:lnTo>
                <a:lnTo>
                  <a:pt x="782" y="394"/>
                </a:lnTo>
                <a:lnTo>
                  <a:pt x="782" y="418"/>
                </a:lnTo>
                <a:close/>
                <a:moveTo>
                  <a:pt x="842" y="418"/>
                </a:moveTo>
                <a:lnTo>
                  <a:pt x="842" y="418"/>
                </a:lnTo>
                <a:lnTo>
                  <a:pt x="840" y="422"/>
                </a:lnTo>
                <a:lnTo>
                  <a:pt x="836" y="424"/>
                </a:lnTo>
                <a:lnTo>
                  <a:pt x="824" y="424"/>
                </a:lnTo>
                <a:lnTo>
                  <a:pt x="818" y="422"/>
                </a:lnTo>
                <a:lnTo>
                  <a:pt x="816" y="418"/>
                </a:lnTo>
                <a:lnTo>
                  <a:pt x="816" y="394"/>
                </a:lnTo>
                <a:lnTo>
                  <a:pt x="818" y="388"/>
                </a:lnTo>
                <a:lnTo>
                  <a:pt x="824" y="388"/>
                </a:lnTo>
                <a:lnTo>
                  <a:pt x="836" y="388"/>
                </a:lnTo>
                <a:lnTo>
                  <a:pt x="840" y="388"/>
                </a:lnTo>
                <a:lnTo>
                  <a:pt x="842" y="394"/>
                </a:lnTo>
                <a:lnTo>
                  <a:pt x="842" y="418"/>
                </a:lnTo>
                <a:close/>
                <a:moveTo>
                  <a:pt x="902" y="418"/>
                </a:moveTo>
                <a:lnTo>
                  <a:pt x="902" y="418"/>
                </a:lnTo>
                <a:lnTo>
                  <a:pt x="902" y="422"/>
                </a:lnTo>
                <a:lnTo>
                  <a:pt x="896" y="424"/>
                </a:lnTo>
                <a:lnTo>
                  <a:pt x="884" y="424"/>
                </a:lnTo>
                <a:lnTo>
                  <a:pt x="880" y="422"/>
                </a:lnTo>
                <a:lnTo>
                  <a:pt x="878" y="418"/>
                </a:lnTo>
                <a:lnTo>
                  <a:pt x="878" y="394"/>
                </a:lnTo>
                <a:lnTo>
                  <a:pt x="880" y="388"/>
                </a:lnTo>
                <a:lnTo>
                  <a:pt x="884" y="388"/>
                </a:lnTo>
                <a:lnTo>
                  <a:pt x="896" y="388"/>
                </a:lnTo>
                <a:lnTo>
                  <a:pt x="902" y="388"/>
                </a:lnTo>
                <a:lnTo>
                  <a:pt x="902" y="394"/>
                </a:lnTo>
                <a:lnTo>
                  <a:pt x="902" y="418"/>
                </a:lnTo>
                <a:close/>
                <a:moveTo>
                  <a:pt x="964" y="418"/>
                </a:moveTo>
                <a:lnTo>
                  <a:pt x="964" y="418"/>
                </a:lnTo>
                <a:lnTo>
                  <a:pt x="962" y="422"/>
                </a:lnTo>
                <a:lnTo>
                  <a:pt x="956" y="424"/>
                </a:lnTo>
                <a:lnTo>
                  <a:pt x="944" y="424"/>
                </a:lnTo>
                <a:lnTo>
                  <a:pt x="940" y="422"/>
                </a:lnTo>
                <a:lnTo>
                  <a:pt x="938" y="418"/>
                </a:lnTo>
                <a:lnTo>
                  <a:pt x="938" y="394"/>
                </a:lnTo>
                <a:lnTo>
                  <a:pt x="940" y="388"/>
                </a:lnTo>
                <a:lnTo>
                  <a:pt x="944" y="388"/>
                </a:lnTo>
                <a:lnTo>
                  <a:pt x="956" y="388"/>
                </a:lnTo>
                <a:lnTo>
                  <a:pt x="962" y="388"/>
                </a:lnTo>
                <a:lnTo>
                  <a:pt x="964" y="394"/>
                </a:lnTo>
                <a:lnTo>
                  <a:pt x="964" y="418"/>
                </a:lnTo>
                <a:close/>
                <a:moveTo>
                  <a:pt x="966" y="376"/>
                </a:moveTo>
                <a:lnTo>
                  <a:pt x="966" y="376"/>
                </a:lnTo>
                <a:lnTo>
                  <a:pt x="964" y="378"/>
                </a:lnTo>
                <a:lnTo>
                  <a:pt x="962" y="380"/>
                </a:lnTo>
                <a:lnTo>
                  <a:pt x="508" y="380"/>
                </a:lnTo>
                <a:lnTo>
                  <a:pt x="506" y="378"/>
                </a:lnTo>
                <a:lnTo>
                  <a:pt x="506" y="376"/>
                </a:lnTo>
                <a:lnTo>
                  <a:pt x="506" y="72"/>
                </a:lnTo>
                <a:lnTo>
                  <a:pt x="506" y="70"/>
                </a:lnTo>
                <a:lnTo>
                  <a:pt x="508" y="68"/>
                </a:lnTo>
                <a:lnTo>
                  <a:pt x="962" y="68"/>
                </a:lnTo>
                <a:lnTo>
                  <a:pt x="964" y="70"/>
                </a:lnTo>
                <a:lnTo>
                  <a:pt x="966" y="72"/>
                </a:lnTo>
                <a:lnTo>
                  <a:pt x="966" y="376"/>
                </a:lnTo>
                <a:close/>
                <a:moveTo>
                  <a:pt x="1024" y="418"/>
                </a:moveTo>
                <a:lnTo>
                  <a:pt x="1024" y="418"/>
                </a:lnTo>
                <a:lnTo>
                  <a:pt x="1022" y="422"/>
                </a:lnTo>
                <a:lnTo>
                  <a:pt x="1018" y="424"/>
                </a:lnTo>
                <a:lnTo>
                  <a:pt x="1004" y="424"/>
                </a:lnTo>
                <a:lnTo>
                  <a:pt x="1000" y="422"/>
                </a:lnTo>
                <a:lnTo>
                  <a:pt x="998" y="418"/>
                </a:lnTo>
                <a:lnTo>
                  <a:pt x="998" y="394"/>
                </a:lnTo>
                <a:lnTo>
                  <a:pt x="1000" y="388"/>
                </a:lnTo>
                <a:lnTo>
                  <a:pt x="1004" y="388"/>
                </a:lnTo>
                <a:lnTo>
                  <a:pt x="1018" y="388"/>
                </a:lnTo>
                <a:lnTo>
                  <a:pt x="1022" y="388"/>
                </a:lnTo>
                <a:lnTo>
                  <a:pt x="1024" y="394"/>
                </a:lnTo>
                <a:lnTo>
                  <a:pt x="1024" y="418"/>
                </a:lnTo>
                <a:close/>
                <a:moveTo>
                  <a:pt x="1084" y="418"/>
                </a:moveTo>
                <a:lnTo>
                  <a:pt x="1084" y="418"/>
                </a:lnTo>
                <a:lnTo>
                  <a:pt x="1082" y="422"/>
                </a:lnTo>
                <a:lnTo>
                  <a:pt x="1078" y="424"/>
                </a:lnTo>
                <a:lnTo>
                  <a:pt x="1066" y="424"/>
                </a:lnTo>
                <a:lnTo>
                  <a:pt x="1060" y="422"/>
                </a:lnTo>
                <a:lnTo>
                  <a:pt x="1058" y="418"/>
                </a:lnTo>
                <a:lnTo>
                  <a:pt x="1058" y="394"/>
                </a:lnTo>
                <a:lnTo>
                  <a:pt x="1060" y="388"/>
                </a:lnTo>
                <a:lnTo>
                  <a:pt x="1066" y="388"/>
                </a:lnTo>
                <a:lnTo>
                  <a:pt x="1078" y="388"/>
                </a:lnTo>
                <a:lnTo>
                  <a:pt x="1082" y="388"/>
                </a:lnTo>
                <a:lnTo>
                  <a:pt x="1084" y="394"/>
                </a:lnTo>
                <a:lnTo>
                  <a:pt x="1084" y="418"/>
                </a:lnTo>
                <a:close/>
                <a:moveTo>
                  <a:pt x="1144" y="418"/>
                </a:moveTo>
                <a:lnTo>
                  <a:pt x="1144" y="418"/>
                </a:lnTo>
                <a:lnTo>
                  <a:pt x="1142" y="422"/>
                </a:lnTo>
                <a:lnTo>
                  <a:pt x="1138" y="424"/>
                </a:lnTo>
                <a:lnTo>
                  <a:pt x="1126" y="424"/>
                </a:lnTo>
                <a:lnTo>
                  <a:pt x="1122" y="422"/>
                </a:lnTo>
                <a:lnTo>
                  <a:pt x="1120" y="418"/>
                </a:lnTo>
                <a:lnTo>
                  <a:pt x="1120" y="394"/>
                </a:lnTo>
                <a:lnTo>
                  <a:pt x="1122" y="388"/>
                </a:lnTo>
                <a:lnTo>
                  <a:pt x="1126" y="388"/>
                </a:lnTo>
                <a:lnTo>
                  <a:pt x="1138" y="388"/>
                </a:lnTo>
                <a:lnTo>
                  <a:pt x="1142" y="388"/>
                </a:lnTo>
                <a:lnTo>
                  <a:pt x="1144" y="394"/>
                </a:lnTo>
                <a:lnTo>
                  <a:pt x="1144" y="418"/>
                </a:lnTo>
                <a:close/>
                <a:moveTo>
                  <a:pt x="1206" y="418"/>
                </a:moveTo>
                <a:lnTo>
                  <a:pt x="1206" y="418"/>
                </a:lnTo>
                <a:lnTo>
                  <a:pt x="1204" y="422"/>
                </a:lnTo>
                <a:lnTo>
                  <a:pt x="1198" y="424"/>
                </a:lnTo>
                <a:lnTo>
                  <a:pt x="1186" y="424"/>
                </a:lnTo>
                <a:lnTo>
                  <a:pt x="1182" y="422"/>
                </a:lnTo>
                <a:lnTo>
                  <a:pt x="1180" y="418"/>
                </a:lnTo>
                <a:lnTo>
                  <a:pt x="1180" y="394"/>
                </a:lnTo>
                <a:lnTo>
                  <a:pt x="1182" y="388"/>
                </a:lnTo>
                <a:lnTo>
                  <a:pt x="1186" y="388"/>
                </a:lnTo>
                <a:lnTo>
                  <a:pt x="1198" y="388"/>
                </a:lnTo>
                <a:lnTo>
                  <a:pt x="1204" y="388"/>
                </a:lnTo>
                <a:lnTo>
                  <a:pt x="1206" y="394"/>
                </a:lnTo>
                <a:lnTo>
                  <a:pt x="1206" y="418"/>
                </a:lnTo>
                <a:close/>
                <a:moveTo>
                  <a:pt x="1266" y="418"/>
                </a:moveTo>
                <a:lnTo>
                  <a:pt x="1266" y="418"/>
                </a:lnTo>
                <a:lnTo>
                  <a:pt x="1264" y="422"/>
                </a:lnTo>
                <a:lnTo>
                  <a:pt x="1260" y="424"/>
                </a:lnTo>
                <a:lnTo>
                  <a:pt x="1246" y="424"/>
                </a:lnTo>
                <a:lnTo>
                  <a:pt x="1242" y="422"/>
                </a:lnTo>
                <a:lnTo>
                  <a:pt x="1240" y="418"/>
                </a:lnTo>
                <a:lnTo>
                  <a:pt x="1240" y="394"/>
                </a:lnTo>
                <a:lnTo>
                  <a:pt x="1242" y="388"/>
                </a:lnTo>
                <a:lnTo>
                  <a:pt x="1246" y="388"/>
                </a:lnTo>
                <a:lnTo>
                  <a:pt x="1260" y="388"/>
                </a:lnTo>
                <a:lnTo>
                  <a:pt x="1264" y="388"/>
                </a:lnTo>
                <a:lnTo>
                  <a:pt x="1266" y="394"/>
                </a:lnTo>
                <a:lnTo>
                  <a:pt x="1266" y="418"/>
                </a:lnTo>
                <a:close/>
                <a:moveTo>
                  <a:pt x="1326" y="418"/>
                </a:moveTo>
                <a:lnTo>
                  <a:pt x="1326" y="418"/>
                </a:lnTo>
                <a:lnTo>
                  <a:pt x="1324" y="422"/>
                </a:lnTo>
                <a:lnTo>
                  <a:pt x="1320" y="424"/>
                </a:lnTo>
                <a:lnTo>
                  <a:pt x="1308" y="424"/>
                </a:lnTo>
                <a:lnTo>
                  <a:pt x="1302" y="422"/>
                </a:lnTo>
                <a:lnTo>
                  <a:pt x="1300" y="418"/>
                </a:lnTo>
                <a:lnTo>
                  <a:pt x="1300" y="394"/>
                </a:lnTo>
                <a:lnTo>
                  <a:pt x="1302" y="388"/>
                </a:lnTo>
                <a:lnTo>
                  <a:pt x="1308" y="388"/>
                </a:lnTo>
                <a:lnTo>
                  <a:pt x="1320" y="388"/>
                </a:lnTo>
                <a:lnTo>
                  <a:pt x="1324" y="388"/>
                </a:lnTo>
                <a:lnTo>
                  <a:pt x="1326" y="394"/>
                </a:lnTo>
                <a:lnTo>
                  <a:pt x="1326" y="418"/>
                </a:lnTo>
                <a:close/>
                <a:moveTo>
                  <a:pt x="1386" y="418"/>
                </a:moveTo>
                <a:lnTo>
                  <a:pt x="1386" y="418"/>
                </a:lnTo>
                <a:lnTo>
                  <a:pt x="1384" y="422"/>
                </a:lnTo>
                <a:lnTo>
                  <a:pt x="1380" y="424"/>
                </a:lnTo>
                <a:lnTo>
                  <a:pt x="1368" y="424"/>
                </a:lnTo>
                <a:lnTo>
                  <a:pt x="1364" y="422"/>
                </a:lnTo>
                <a:lnTo>
                  <a:pt x="1362" y="418"/>
                </a:lnTo>
                <a:lnTo>
                  <a:pt x="1362" y="394"/>
                </a:lnTo>
                <a:lnTo>
                  <a:pt x="1364" y="388"/>
                </a:lnTo>
                <a:lnTo>
                  <a:pt x="1368" y="388"/>
                </a:lnTo>
                <a:lnTo>
                  <a:pt x="1380" y="388"/>
                </a:lnTo>
                <a:lnTo>
                  <a:pt x="1384" y="388"/>
                </a:lnTo>
                <a:lnTo>
                  <a:pt x="1386" y="394"/>
                </a:lnTo>
                <a:lnTo>
                  <a:pt x="1386" y="418"/>
                </a:lnTo>
                <a:close/>
                <a:moveTo>
                  <a:pt x="1444" y="418"/>
                </a:moveTo>
                <a:lnTo>
                  <a:pt x="1444" y="418"/>
                </a:lnTo>
                <a:lnTo>
                  <a:pt x="1442" y="422"/>
                </a:lnTo>
                <a:lnTo>
                  <a:pt x="1436" y="424"/>
                </a:lnTo>
                <a:lnTo>
                  <a:pt x="1424" y="424"/>
                </a:lnTo>
                <a:lnTo>
                  <a:pt x="1420" y="422"/>
                </a:lnTo>
                <a:lnTo>
                  <a:pt x="1418" y="418"/>
                </a:lnTo>
                <a:lnTo>
                  <a:pt x="1418" y="394"/>
                </a:lnTo>
                <a:lnTo>
                  <a:pt x="1420" y="388"/>
                </a:lnTo>
                <a:lnTo>
                  <a:pt x="1424" y="388"/>
                </a:lnTo>
                <a:lnTo>
                  <a:pt x="1436" y="388"/>
                </a:lnTo>
                <a:lnTo>
                  <a:pt x="1442" y="388"/>
                </a:lnTo>
                <a:lnTo>
                  <a:pt x="1444" y="394"/>
                </a:lnTo>
                <a:lnTo>
                  <a:pt x="1444" y="418"/>
                </a:lnTo>
                <a:close/>
                <a:moveTo>
                  <a:pt x="1448" y="376"/>
                </a:moveTo>
                <a:lnTo>
                  <a:pt x="1448" y="376"/>
                </a:lnTo>
                <a:lnTo>
                  <a:pt x="1448" y="378"/>
                </a:lnTo>
                <a:lnTo>
                  <a:pt x="1446" y="380"/>
                </a:lnTo>
                <a:lnTo>
                  <a:pt x="992" y="380"/>
                </a:lnTo>
                <a:lnTo>
                  <a:pt x="990" y="378"/>
                </a:lnTo>
                <a:lnTo>
                  <a:pt x="988" y="376"/>
                </a:lnTo>
                <a:lnTo>
                  <a:pt x="988" y="72"/>
                </a:lnTo>
                <a:lnTo>
                  <a:pt x="990" y="70"/>
                </a:lnTo>
                <a:lnTo>
                  <a:pt x="992" y="68"/>
                </a:lnTo>
                <a:lnTo>
                  <a:pt x="1446" y="68"/>
                </a:lnTo>
                <a:lnTo>
                  <a:pt x="1448" y="70"/>
                </a:lnTo>
                <a:lnTo>
                  <a:pt x="1448" y="72"/>
                </a:lnTo>
                <a:lnTo>
                  <a:pt x="1448" y="376"/>
                </a:lnTo>
                <a:close/>
                <a:moveTo>
                  <a:pt x="1504" y="418"/>
                </a:moveTo>
                <a:lnTo>
                  <a:pt x="1504" y="418"/>
                </a:lnTo>
                <a:lnTo>
                  <a:pt x="1502" y="422"/>
                </a:lnTo>
                <a:lnTo>
                  <a:pt x="1498" y="424"/>
                </a:lnTo>
                <a:lnTo>
                  <a:pt x="1484" y="424"/>
                </a:lnTo>
                <a:lnTo>
                  <a:pt x="1480" y="422"/>
                </a:lnTo>
                <a:lnTo>
                  <a:pt x="1478" y="418"/>
                </a:lnTo>
                <a:lnTo>
                  <a:pt x="1478" y="394"/>
                </a:lnTo>
                <a:lnTo>
                  <a:pt x="1480" y="388"/>
                </a:lnTo>
                <a:lnTo>
                  <a:pt x="1484" y="388"/>
                </a:lnTo>
                <a:lnTo>
                  <a:pt x="1498" y="388"/>
                </a:lnTo>
                <a:lnTo>
                  <a:pt x="1502" y="388"/>
                </a:lnTo>
                <a:lnTo>
                  <a:pt x="1504" y="394"/>
                </a:lnTo>
                <a:lnTo>
                  <a:pt x="1504" y="418"/>
                </a:lnTo>
                <a:close/>
                <a:moveTo>
                  <a:pt x="1564" y="418"/>
                </a:moveTo>
                <a:lnTo>
                  <a:pt x="1564" y="418"/>
                </a:lnTo>
                <a:lnTo>
                  <a:pt x="1562" y="422"/>
                </a:lnTo>
                <a:lnTo>
                  <a:pt x="1558" y="424"/>
                </a:lnTo>
                <a:lnTo>
                  <a:pt x="1546" y="424"/>
                </a:lnTo>
                <a:lnTo>
                  <a:pt x="1540" y="422"/>
                </a:lnTo>
                <a:lnTo>
                  <a:pt x="1538" y="418"/>
                </a:lnTo>
                <a:lnTo>
                  <a:pt x="1538" y="394"/>
                </a:lnTo>
                <a:lnTo>
                  <a:pt x="1540" y="388"/>
                </a:lnTo>
                <a:lnTo>
                  <a:pt x="1546" y="388"/>
                </a:lnTo>
                <a:lnTo>
                  <a:pt x="1558" y="388"/>
                </a:lnTo>
                <a:lnTo>
                  <a:pt x="1562" y="388"/>
                </a:lnTo>
                <a:lnTo>
                  <a:pt x="1564" y="394"/>
                </a:lnTo>
                <a:lnTo>
                  <a:pt x="1564" y="418"/>
                </a:lnTo>
                <a:close/>
                <a:moveTo>
                  <a:pt x="1624" y="418"/>
                </a:moveTo>
                <a:lnTo>
                  <a:pt x="1624" y="418"/>
                </a:lnTo>
                <a:lnTo>
                  <a:pt x="1622" y="422"/>
                </a:lnTo>
                <a:lnTo>
                  <a:pt x="1618" y="424"/>
                </a:lnTo>
                <a:lnTo>
                  <a:pt x="1606" y="424"/>
                </a:lnTo>
                <a:lnTo>
                  <a:pt x="1600" y="422"/>
                </a:lnTo>
                <a:lnTo>
                  <a:pt x="1600" y="418"/>
                </a:lnTo>
                <a:lnTo>
                  <a:pt x="1600" y="394"/>
                </a:lnTo>
                <a:lnTo>
                  <a:pt x="1600" y="388"/>
                </a:lnTo>
                <a:lnTo>
                  <a:pt x="1606" y="388"/>
                </a:lnTo>
                <a:lnTo>
                  <a:pt x="1618" y="388"/>
                </a:lnTo>
                <a:lnTo>
                  <a:pt x="1622" y="388"/>
                </a:lnTo>
                <a:lnTo>
                  <a:pt x="1624" y="394"/>
                </a:lnTo>
                <a:lnTo>
                  <a:pt x="1624" y="418"/>
                </a:lnTo>
                <a:close/>
                <a:moveTo>
                  <a:pt x="1686" y="418"/>
                </a:moveTo>
                <a:lnTo>
                  <a:pt x="1686" y="418"/>
                </a:lnTo>
                <a:lnTo>
                  <a:pt x="1684" y="422"/>
                </a:lnTo>
                <a:lnTo>
                  <a:pt x="1678" y="424"/>
                </a:lnTo>
                <a:lnTo>
                  <a:pt x="1666" y="424"/>
                </a:lnTo>
                <a:lnTo>
                  <a:pt x="1662" y="422"/>
                </a:lnTo>
                <a:lnTo>
                  <a:pt x="1660" y="418"/>
                </a:lnTo>
                <a:lnTo>
                  <a:pt x="1660" y="394"/>
                </a:lnTo>
                <a:lnTo>
                  <a:pt x="1662" y="388"/>
                </a:lnTo>
                <a:lnTo>
                  <a:pt x="1666" y="388"/>
                </a:lnTo>
                <a:lnTo>
                  <a:pt x="1678" y="388"/>
                </a:lnTo>
                <a:lnTo>
                  <a:pt x="1684" y="388"/>
                </a:lnTo>
                <a:lnTo>
                  <a:pt x="1686" y="394"/>
                </a:lnTo>
                <a:lnTo>
                  <a:pt x="1686" y="418"/>
                </a:lnTo>
                <a:close/>
                <a:moveTo>
                  <a:pt x="1746" y="418"/>
                </a:moveTo>
                <a:lnTo>
                  <a:pt x="1746" y="418"/>
                </a:lnTo>
                <a:lnTo>
                  <a:pt x="1744" y="422"/>
                </a:lnTo>
                <a:lnTo>
                  <a:pt x="1740" y="424"/>
                </a:lnTo>
                <a:lnTo>
                  <a:pt x="1726" y="424"/>
                </a:lnTo>
                <a:lnTo>
                  <a:pt x="1722" y="422"/>
                </a:lnTo>
                <a:lnTo>
                  <a:pt x="1720" y="418"/>
                </a:lnTo>
                <a:lnTo>
                  <a:pt x="1720" y="394"/>
                </a:lnTo>
                <a:lnTo>
                  <a:pt x="1722" y="388"/>
                </a:lnTo>
                <a:lnTo>
                  <a:pt x="1726" y="388"/>
                </a:lnTo>
                <a:lnTo>
                  <a:pt x="1740" y="388"/>
                </a:lnTo>
                <a:lnTo>
                  <a:pt x="1744" y="388"/>
                </a:lnTo>
                <a:lnTo>
                  <a:pt x="1746" y="394"/>
                </a:lnTo>
                <a:lnTo>
                  <a:pt x="1746" y="418"/>
                </a:lnTo>
                <a:close/>
                <a:moveTo>
                  <a:pt x="1806" y="418"/>
                </a:moveTo>
                <a:lnTo>
                  <a:pt x="1806" y="418"/>
                </a:lnTo>
                <a:lnTo>
                  <a:pt x="1804" y="422"/>
                </a:lnTo>
                <a:lnTo>
                  <a:pt x="1800" y="424"/>
                </a:lnTo>
                <a:lnTo>
                  <a:pt x="1788" y="424"/>
                </a:lnTo>
                <a:lnTo>
                  <a:pt x="1782" y="422"/>
                </a:lnTo>
                <a:lnTo>
                  <a:pt x="1780" y="418"/>
                </a:lnTo>
                <a:lnTo>
                  <a:pt x="1780" y="394"/>
                </a:lnTo>
                <a:lnTo>
                  <a:pt x="1782" y="388"/>
                </a:lnTo>
                <a:lnTo>
                  <a:pt x="1788" y="388"/>
                </a:lnTo>
                <a:lnTo>
                  <a:pt x="1800" y="388"/>
                </a:lnTo>
                <a:lnTo>
                  <a:pt x="1804" y="388"/>
                </a:lnTo>
                <a:lnTo>
                  <a:pt x="1806" y="394"/>
                </a:lnTo>
                <a:lnTo>
                  <a:pt x="1806" y="418"/>
                </a:lnTo>
                <a:close/>
                <a:moveTo>
                  <a:pt x="1866" y="418"/>
                </a:moveTo>
                <a:lnTo>
                  <a:pt x="1866" y="418"/>
                </a:lnTo>
                <a:lnTo>
                  <a:pt x="1864" y="422"/>
                </a:lnTo>
                <a:lnTo>
                  <a:pt x="1860" y="424"/>
                </a:lnTo>
                <a:lnTo>
                  <a:pt x="1848" y="424"/>
                </a:lnTo>
                <a:lnTo>
                  <a:pt x="1842" y="422"/>
                </a:lnTo>
                <a:lnTo>
                  <a:pt x="1840" y="418"/>
                </a:lnTo>
                <a:lnTo>
                  <a:pt x="1840" y="394"/>
                </a:lnTo>
                <a:lnTo>
                  <a:pt x="1842" y="388"/>
                </a:lnTo>
                <a:lnTo>
                  <a:pt x="1848" y="388"/>
                </a:lnTo>
                <a:lnTo>
                  <a:pt x="1860" y="388"/>
                </a:lnTo>
                <a:lnTo>
                  <a:pt x="1864" y="388"/>
                </a:lnTo>
                <a:lnTo>
                  <a:pt x="1866" y="394"/>
                </a:lnTo>
                <a:lnTo>
                  <a:pt x="1866" y="418"/>
                </a:lnTo>
                <a:close/>
                <a:moveTo>
                  <a:pt x="1926" y="418"/>
                </a:moveTo>
                <a:lnTo>
                  <a:pt x="1926" y="418"/>
                </a:lnTo>
                <a:lnTo>
                  <a:pt x="1926" y="422"/>
                </a:lnTo>
                <a:lnTo>
                  <a:pt x="1920" y="424"/>
                </a:lnTo>
                <a:lnTo>
                  <a:pt x="1908" y="424"/>
                </a:lnTo>
                <a:lnTo>
                  <a:pt x="1904" y="422"/>
                </a:lnTo>
                <a:lnTo>
                  <a:pt x="1902" y="418"/>
                </a:lnTo>
                <a:lnTo>
                  <a:pt x="1902" y="394"/>
                </a:lnTo>
                <a:lnTo>
                  <a:pt x="1904" y="388"/>
                </a:lnTo>
                <a:lnTo>
                  <a:pt x="1908" y="388"/>
                </a:lnTo>
                <a:lnTo>
                  <a:pt x="1920" y="388"/>
                </a:lnTo>
                <a:lnTo>
                  <a:pt x="1926" y="388"/>
                </a:lnTo>
                <a:lnTo>
                  <a:pt x="1926" y="394"/>
                </a:lnTo>
                <a:lnTo>
                  <a:pt x="1926" y="418"/>
                </a:lnTo>
                <a:close/>
                <a:moveTo>
                  <a:pt x="1930" y="376"/>
                </a:moveTo>
                <a:lnTo>
                  <a:pt x="1930" y="376"/>
                </a:lnTo>
                <a:lnTo>
                  <a:pt x="1930" y="378"/>
                </a:lnTo>
                <a:lnTo>
                  <a:pt x="1928" y="380"/>
                </a:lnTo>
                <a:lnTo>
                  <a:pt x="1474" y="380"/>
                </a:lnTo>
                <a:lnTo>
                  <a:pt x="1472" y="378"/>
                </a:lnTo>
                <a:lnTo>
                  <a:pt x="1472" y="376"/>
                </a:lnTo>
                <a:lnTo>
                  <a:pt x="1472" y="72"/>
                </a:lnTo>
                <a:lnTo>
                  <a:pt x="1472" y="70"/>
                </a:lnTo>
                <a:lnTo>
                  <a:pt x="1474" y="68"/>
                </a:lnTo>
                <a:lnTo>
                  <a:pt x="1928" y="68"/>
                </a:lnTo>
                <a:lnTo>
                  <a:pt x="1930" y="70"/>
                </a:lnTo>
                <a:lnTo>
                  <a:pt x="1930" y="72"/>
                </a:lnTo>
                <a:lnTo>
                  <a:pt x="1930" y="376"/>
                </a:lnTo>
                <a:close/>
                <a:moveTo>
                  <a:pt x="1932" y="54"/>
                </a:moveTo>
                <a:lnTo>
                  <a:pt x="1932" y="54"/>
                </a:lnTo>
                <a:lnTo>
                  <a:pt x="1930" y="60"/>
                </a:lnTo>
                <a:lnTo>
                  <a:pt x="1924" y="60"/>
                </a:lnTo>
                <a:lnTo>
                  <a:pt x="1912" y="60"/>
                </a:lnTo>
                <a:lnTo>
                  <a:pt x="1908" y="60"/>
                </a:lnTo>
                <a:lnTo>
                  <a:pt x="1906" y="54"/>
                </a:lnTo>
                <a:lnTo>
                  <a:pt x="1906" y="30"/>
                </a:lnTo>
                <a:lnTo>
                  <a:pt x="1908" y="26"/>
                </a:lnTo>
                <a:lnTo>
                  <a:pt x="1912" y="24"/>
                </a:lnTo>
                <a:lnTo>
                  <a:pt x="1924" y="24"/>
                </a:lnTo>
                <a:lnTo>
                  <a:pt x="1930" y="26"/>
                </a:lnTo>
                <a:lnTo>
                  <a:pt x="1932" y="30"/>
                </a:lnTo>
                <a:lnTo>
                  <a:pt x="1932" y="54"/>
                </a:lnTo>
                <a:close/>
                <a:moveTo>
                  <a:pt x="1988" y="418"/>
                </a:moveTo>
                <a:lnTo>
                  <a:pt x="1988" y="418"/>
                </a:lnTo>
                <a:lnTo>
                  <a:pt x="1986" y="422"/>
                </a:lnTo>
                <a:lnTo>
                  <a:pt x="1980" y="424"/>
                </a:lnTo>
                <a:lnTo>
                  <a:pt x="1968" y="424"/>
                </a:lnTo>
                <a:lnTo>
                  <a:pt x="1964" y="422"/>
                </a:lnTo>
                <a:lnTo>
                  <a:pt x="1962" y="418"/>
                </a:lnTo>
                <a:lnTo>
                  <a:pt x="1962" y="394"/>
                </a:lnTo>
                <a:lnTo>
                  <a:pt x="1964" y="388"/>
                </a:lnTo>
                <a:lnTo>
                  <a:pt x="1968" y="388"/>
                </a:lnTo>
                <a:lnTo>
                  <a:pt x="1980" y="388"/>
                </a:lnTo>
                <a:lnTo>
                  <a:pt x="1986" y="388"/>
                </a:lnTo>
                <a:lnTo>
                  <a:pt x="1988" y="394"/>
                </a:lnTo>
                <a:lnTo>
                  <a:pt x="1988" y="418"/>
                </a:lnTo>
                <a:close/>
                <a:moveTo>
                  <a:pt x="2048" y="418"/>
                </a:moveTo>
                <a:lnTo>
                  <a:pt x="2048" y="418"/>
                </a:lnTo>
                <a:lnTo>
                  <a:pt x="2046" y="422"/>
                </a:lnTo>
                <a:lnTo>
                  <a:pt x="2042" y="424"/>
                </a:lnTo>
                <a:lnTo>
                  <a:pt x="2028" y="424"/>
                </a:lnTo>
                <a:lnTo>
                  <a:pt x="2024" y="422"/>
                </a:lnTo>
                <a:lnTo>
                  <a:pt x="2022" y="418"/>
                </a:lnTo>
                <a:lnTo>
                  <a:pt x="2022" y="394"/>
                </a:lnTo>
                <a:lnTo>
                  <a:pt x="2024" y="388"/>
                </a:lnTo>
                <a:lnTo>
                  <a:pt x="2028" y="388"/>
                </a:lnTo>
                <a:lnTo>
                  <a:pt x="2042" y="388"/>
                </a:lnTo>
                <a:lnTo>
                  <a:pt x="2046" y="388"/>
                </a:lnTo>
                <a:lnTo>
                  <a:pt x="2048" y="394"/>
                </a:lnTo>
                <a:lnTo>
                  <a:pt x="2048" y="418"/>
                </a:lnTo>
                <a:close/>
                <a:moveTo>
                  <a:pt x="2108" y="418"/>
                </a:moveTo>
                <a:lnTo>
                  <a:pt x="2108" y="418"/>
                </a:lnTo>
                <a:lnTo>
                  <a:pt x="2106" y="422"/>
                </a:lnTo>
                <a:lnTo>
                  <a:pt x="2102" y="424"/>
                </a:lnTo>
                <a:lnTo>
                  <a:pt x="2090" y="424"/>
                </a:lnTo>
                <a:lnTo>
                  <a:pt x="2084" y="422"/>
                </a:lnTo>
                <a:lnTo>
                  <a:pt x="2082" y="418"/>
                </a:lnTo>
                <a:lnTo>
                  <a:pt x="2082" y="394"/>
                </a:lnTo>
                <a:lnTo>
                  <a:pt x="2084" y="388"/>
                </a:lnTo>
                <a:lnTo>
                  <a:pt x="2090" y="388"/>
                </a:lnTo>
                <a:lnTo>
                  <a:pt x="2102" y="388"/>
                </a:lnTo>
                <a:lnTo>
                  <a:pt x="2106" y="388"/>
                </a:lnTo>
                <a:lnTo>
                  <a:pt x="2108" y="394"/>
                </a:lnTo>
                <a:lnTo>
                  <a:pt x="2108" y="418"/>
                </a:lnTo>
                <a:close/>
                <a:moveTo>
                  <a:pt x="2168" y="418"/>
                </a:moveTo>
                <a:lnTo>
                  <a:pt x="2168" y="418"/>
                </a:lnTo>
                <a:lnTo>
                  <a:pt x="2166" y="422"/>
                </a:lnTo>
                <a:lnTo>
                  <a:pt x="2162" y="424"/>
                </a:lnTo>
                <a:lnTo>
                  <a:pt x="2150" y="424"/>
                </a:lnTo>
                <a:lnTo>
                  <a:pt x="2146" y="422"/>
                </a:lnTo>
                <a:lnTo>
                  <a:pt x="2144" y="418"/>
                </a:lnTo>
                <a:lnTo>
                  <a:pt x="2144" y="394"/>
                </a:lnTo>
                <a:lnTo>
                  <a:pt x="2146" y="388"/>
                </a:lnTo>
                <a:lnTo>
                  <a:pt x="2150" y="388"/>
                </a:lnTo>
                <a:lnTo>
                  <a:pt x="2162" y="388"/>
                </a:lnTo>
                <a:lnTo>
                  <a:pt x="2166" y="388"/>
                </a:lnTo>
                <a:lnTo>
                  <a:pt x="2168" y="394"/>
                </a:lnTo>
                <a:lnTo>
                  <a:pt x="2168" y="418"/>
                </a:lnTo>
                <a:close/>
                <a:moveTo>
                  <a:pt x="2230" y="418"/>
                </a:moveTo>
                <a:lnTo>
                  <a:pt x="2230" y="418"/>
                </a:lnTo>
                <a:lnTo>
                  <a:pt x="2228" y="422"/>
                </a:lnTo>
                <a:lnTo>
                  <a:pt x="2222" y="424"/>
                </a:lnTo>
                <a:lnTo>
                  <a:pt x="2210" y="424"/>
                </a:lnTo>
                <a:lnTo>
                  <a:pt x="2206" y="422"/>
                </a:lnTo>
                <a:lnTo>
                  <a:pt x="2204" y="418"/>
                </a:lnTo>
                <a:lnTo>
                  <a:pt x="2204" y="394"/>
                </a:lnTo>
                <a:lnTo>
                  <a:pt x="2206" y="388"/>
                </a:lnTo>
                <a:lnTo>
                  <a:pt x="2210" y="388"/>
                </a:lnTo>
                <a:lnTo>
                  <a:pt x="2222" y="388"/>
                </a:lnTo>
                <a:lnTo>
                  <a:pt x="2228" y="388"/>
                </a:lnTo>
                <a:lnTo>
                  <a:pt x="2230" y="394"/>
                </a:lnTo>
                <a:lnTo>
                  <a:pt x="2230" y="418"/>
                </a:lnTo>
                <a:close/>
                <a:moveTo>
                  <a:pt x="2290" y="418"/>
                </a:moveTo>
                <a:lnTo>
                  <a:pt x="2290" y="418"/>
                </a:lnTo>
                <a:lnTo>
                  <a:pt x="2288" y="422"/>
                </a:lnTo>
                <a:lnTo>
                  <a:pt x="2284" y="424"/>
                </a:lnTo>
                <a:lnTo>
                  <a:pt x="2270" y="424"/>
                </a:lnTo>
                <a:lnTo>
                  <a:pt x="2266" y="422"/>
                </a:lnTo>
                <a:lnTo>
                  <a:pt x="2264" y="418"/>
                </a:lnTo>
                <a:lnTo>
                  <a:pt x="2264" y="394"/>
                </a:lnTo>
                <a:lnTo>
                  <a:pt x="2266" y="388"/>
                </a:lnTo>
                <a:lnTo>
                  <a:pt x="2270" y="388"/>
                </a:lnTo>
                <a:lnTo>
                  <a:pt x="2284" y="388"/>
                </a:lnTo>
                <a:lnTo>
                  <a:pt x="2288" y="388"/>
                </a:lnTo>
                <a:lnTo>
                  <a:pt x="2290" y="394"/>
                </a:lnTo>
                <a:lnTo>
                  <a:pt x="2290" y="418"/>
                </a:lnTo>
                <a:close/>
                <a:moveTo>
                  <a:pt x="2350" y="418"/>
                </a:moveTo>
                <a:lnTo>
                  <a:pt x="2350" y="418"/>
                </a:lnTo>
                <a:lnTo>
                  <a:pt x="2348" y="422"/>
                </a:lnTo>
                <a:lnTo>
                  <a:pt x="2344" y="424"/>
                </a:lnTo>
                <a:lnTo>
                  <a:pt x="2332" y="424"/>
                </a:lnTo>
                <a:lnTo>
                  <a:pt x="2326" y="422"/>
                </a:lnTo>
                <a:lnTo>
                  <a:pt x="2324" y="418"/>
                </a:lnTo>
                <a:lnTo>
                  <a:pt x="2324" y="394"/>
                </a:lnTo>
                <a:lnTo>
                  <a:pt x="2326" y="388"/>
                </a:lnTo>
                <a:lnTo>
                  <a:pt x="2332" y="388"/>
                </a:lnTo>
                <a:lnTo>
                  <a:pt x="2344" y="388"/>
                </a:lnTo>
                <a:lnTo>
                  <a:pt x="2348" y="388"/>
                </a:lnTo>
                <a:lnTo>
                  <a:pt x="2350" y="394"/>
                </a:lnTo>
                <a:lnTo>
                  <a:pt x="2350" y="418"/>
                </a:lnTo>
                <a:close/>
                <a:moveTo>
                  <a:pt x="2410" y="418"/>
                </a:moveTo>
                <a:lnTo>
                  <a:pt x="2410" y="418"/>
                </a:lnTo>
                <a:lnTo>
                  <a:pt x="2408" y="422"/>
                </a:lnTo>
                <a:lnTo>
                  <a:pt x="2404" y="424"/>
                </a:lnTo>
                <a:lnTo>
                  <a:pt x="2392" y="424"/>
                </a:lnTo>
                <a:lnTo>
                  <a:pt x="2388" y="422"/>
                </a:lnTo>
                <a:lnTo>
                  <a:pt x="2386" y="418"/>
                </a:lnTo>
                <a:lnTo>
                  <a:pt x="2386" y="394"/>
                </a:lnTo>
                <a:lnTo>
                  <a:pt x="2388" y="388"/>
                </a:lnTo>
                <a:lnTo>
                  <a:pt x="2392" y="388"/>
                </a:lnTo>
                <a:lnTo>
                  <a:pt x="2404" y="388"/>
                </a:lnTo>
                <a:lnTo>
                  <a:pt x="2408" y="388"/>
                </a:lnTo>
                <a:lnTo>
                  <a:pt x="2410" y="394"/>
                </a:lnTo>
                <a:lnTo>
                  <a:pt x="2410" y="418"/>
                </a:lnTo>
                <a:close/>
                <a:moveTo>
                  <a:pt x="2414" y="376"/>
                </a:moveTo>
                <a:lnTo>
                  <a:pt x="2414" y="376"/>
                </a:lnTo>
                <a:lnTo>
                  <a:pt x="2412" y="378"/>
                </a:lnTo>
                <a:lnTo>
                  <a:pt x="2410" y="380"/>
                </a:lnTo>
                <a:lnTo>
                  <a:pt x="1956" y="380"/>
                </a:lnTo>
                <a:lnTo>
                  <a:pt x="1954" y="378"/>
                </a:lnTo>
                <a:lnTo>
                  <a:pt x="1954" y="376"/>
                </a:lnTo>
                <a:lnTo>
                  <a:pt x="1954" y="72"/>
                </a:lnTo>
                <a:lnTo>
                  <a:pt x="1954" y="70"/>
                </a:lnTo>
                <a:lnTo>
                  <a:pt x="1956" y="68"/>
                </a:lnTo>
                <a:lnTo>
                  <a:pt x="2410" y="68"/>
                </a:lnTo>
                <a:lnTo>
                  <a:pt x="2412" y="70"/>
                </a:lnTo>
                <a:lnTo>
                  <a:pt x="2414" y="72"/>
                </a:lnTo>
                <a:lnTo>
                  <a:pt x="2414" y="376"/>
                </a:lnTo>
                <a:close/>
                <a:moveTo>
                  <a:pt x="4742" y="30"/>
                </a:moveTo>
                <a:lnTo>
                  <a:pt x="4742" y="30"/>
                </a:lnTo>
                <a:lnTo>
                  <a:pt x="4744" y="26"/>
                </a:lnTo>
                <a:lnTo>
                  <a:pt x="4748" y="24"/>
                </a:lnTo>
                <a:lnTo>
                  <a:pt x="4762" y="24"/>
                </a:lnTo>
                <a:lnTo>
                  <a:pt x="4766" y="26"/>
                </a:lnTo>
                <a:lnTo>
                  <a:pt x="4768" y="30"/>
                </a:lnTo>
                <a:lnTo>
                  <a:pt x="4768" y="54"/>
                </a:lnTo>
                <a:lnTo>
                  <a:pt x="4766" y="60"/>
                </a:lnTo>
                <a:lnTo>
                  <a:pt x="4762" y="60"/>
                </a:lnTo>
                <a:lnTo>
                  <a:pt x="4748" y="60"/>
                </a:lnTo>
                <a:lnTo>
                  <a:pt x="4744" y="60"/>
                </a:lnTo>
                <a:lnTo>
                  <a:pt x="4742" y="54"/>
                </a:lnTo>
                <a:lnTo>
                  <a:pt x="4742" y="30"/>
                </a:lnTo>
                <a:close/>
                <a:moveTo>
                  <a:pt x="4682" y="30"/>
                </a:moveTo>
                <a:lnTo>
                  <a:pt x="4682" y="30"/>
                </a:lnTo>
                <a:lnTo>
                  <a:pt x="4684" y="26"/>
                </a:lnTo>
                <a:lnTo>
                  <a:pt x="4688" y="24"/>
                </a:lnTo>
                <a:lnTo>
                  <a:pt x="4700" y="24"/>
                </a:lnTo>
                <a:lnTo>
                  <a:pt x="4706" y="26"/>
                </a:lnTo>
                <a:lnTo>
                  <a:pt x="4708" y="30"/>
                </a:lnTo>
                <a:lnTo>
                  <a:pt x="4708" y="54"/>
                </a:lnTo>
                <a:lnTo>
                  <a:pt x="4706" y="60"/>
                </a:lnTo>
                <a:lnTo>
                  <a:pt x="4700" y="60"/>
                </a:lnTo>
                <a:lnTo>
                  <a:pt x="4688" y="60"/>
                </a:lnTo>
                <a:lnTo>
                  <a:pt x="4684" y="60"/>
                </a:lnTo>
                <a:lnTo>
                  <a:pt x="4682" y="54"/>
                </a:lnTo>
                <a:lnTo>
                  <a:pt x="4682" y="30"/>
                </a:lnTo>
                <a:close/>
                <a:moveTo>
                  <a:pt x="4622" y="30"/>
                </a:moveTo>
                <a:lnTo>
                  <a:pt x="4622" y="30"/>
                </a:lnTo>
                <a:lnTo>
                  <a:pt x="4624" y="26"/>
                </a:lnTo>
                <a:lnTo>
                  <a:pt x="4628" y="24"/>
                </a:lnTo>
                <a:lnTo>
                  <a:pt x="4640" y="24"/>
                </a:lnTo>
                <a:lnTo>
                  <a:pt x="4646" y="26"/>
                </a:lnTo>
                <a:lnTo>
                  <a:pt x="4646" y="30"/>
                </a:lnTo>
                <a:lnTo>
                  <a:pt x="4646" y="54"/>
                </a:lnTo>
                <a:lnTo>
                  <a:pt x="4646" y="60"/>
                </a:lnTo>
                <a:lnTo>
                  <a:pt x="4640" y="60"/>
                </a:lnTo>
                <a:lnTo>
                  <a:pt x="4628" y="60"/>
                </a:lnTo>
                <a:lnTo>
                  <a:pt x="4624" y="60"/>
                </a:lnTo>
                <a:lnTo>
                  <a:pt x="4622" y="54"/>
                </a:lnTo>
                <a:lnTo>
                  <a:pt x="4622" y="30"/>
                </a:lnTo>
                <a:close/>
                <a:moveTo>
                  <a:pt x="4560" y="30"/>
                </a:moveTo>
                <a:lnTo>
                  <a:pt x="4560" y="30"/>
                </a:lnTo>
                <a:lnTo>
                  <a:pt x="4562" y="26"/>
                </a:lnTo>
                <a:lnTo>
                  <a:pt x="4568" y="24"/>
                </a:lnTo>
                <a:lnTo>
                  <a:pt x="4580" y="24"/>
                </a:lnTo>
                <a:lnTo>
                  <a:pt x="4584" y="26"/>
                </a:lnTo>
                <a:lnTo>
                  <a:pt x="4586" y="30"/>
                </a:lnTo>
                <a:lnTo>
                  <a:pt x="4586" y="54"/>
                </a:lnTo>
                <a:lnTo>
                  <a:pt x="4584" y="60"/>
                </a:lnTo>
                <a:lnTo>
                  <a:pt x="4580" y="60"/>
                </a:lnTo>
                <a:lnTo>
                  <a:pt x="4568" y="60"/>
                </a:lnTo>
                <a:lnTo>
                  <a:pt x="4562" y="60"/>
                </a:lnTo>
                <a:lnTo>
                  <a:pt x="4560" y="54"/>
                </a:lnTo>
                <a:lnTo>
                  <a:pt x="4560" y="30"/>
                </a:lnTo>
                <a:close/>
                <a:moveTo>
                  <a:pt x="4500" y="30"/>
                </a:moveTo>
                <a:lnTo>
                  <a:pt x="4500" y="30"/>
                </a:lnTo>
                <a:lnTo>
                  <a:pt x="4502" y="26"/>
                </a:lnTo>
                <a:lnTo>
                  <a:pt x="4506" y="24"/>
                </a:lnTo>
                <a:lnTo>
                  <a:pt x="4520" y="24"/>
                </a:lnTo>
                <a:lnTo>
                  <a:pt x="4524" y="26"/>
                </a:lnTo>
                <a:lnTo>
                  <a:pt x="4526" y="30"/>
                </a:lnTo>
                <a:lnTo>
                  <a:pt x="4526" y="54"/>
                </a:lnTo>
                <a:lnTo>
                  <a:pt x="4524" y="60"/>
                </a:lnTo>
                <a:lnTo>
                  <a:pt x="4520" y="60"/>
                </a:lnTo>
                <a:lnTo>
                  <a:pt x="4506" y="60"/>
                </a:lnTo>
                <a:lnTo>
                  <a:pt x="4502" y="60"/>
                </a:lnTo>
                <a:lnTo>
                  <a:pt x="4500" y="54"/>
                </a:lnTo>
                <a:lnTo>
                  <a:pt x="4500" y="30"/>
                </a:lnTo>
                <a:close/>
                <a:moveTo>
                  <a:pt x="4440" y="30"/>
                </a:moveTo>
                <a:lnTo>
                  <a:pt x="4440" y="30"/>
                </a:lnTo>
                <a:lnTo>
                  <a:pt x="4442" y="26"/>
                </a:lnTo>
                <a:lnTo>
                  <a:pt x="4446" y="24"/>
                </a:lnTo>
                <a:lnTo>
                  <a:pt x="4460" y="24"/>
                </a:lnTo>
                <a:lnTo>
                  <a:pt x="4464" y="26"/>
                </a:lnTo>
                <a:lnTo>
                  <a:pt x="4466" y="30"/>
                </a:lnTo>
                <a:lnTo>
                  <a:pt x="4466" y="54"/>
                </a:lnTo>
                <a:lnTo>
                  <a:pt x="4464" y="60"/>
                </a:lnTo>
                <a:lnTo>
                  <a:pt x="4460" y="60"/>
                </a:lnTo>
                <a:lnTo>
                  <a:pt x="4446" y="60"/>
                </a:lnTo>
                <a:lnTo>
                  <a:pt x="4442" y="60"/>
                </a:lnTo>
                <a:lnTo>
                  <a:pt x="4440" y="54"/>
                </a:lnTo>
                <a:lnTo>
                  <a:pt x="4440" y="30"/>
                </a:lnTo>
                <a:close/>
                <a:moveTo>
                  <a:pt x="4380" y="30"/>
                </a:moveTo>
                <a:lnTo>
                  <a:pt x="4380" y="30"/>
                </a:lnTo>
                <a:lnTo>
                  <a:pt x="4382" y="26"/>
                </a:lnTo>
                <a:lnTo>
                  <a:pt x="4386" y="24"/>
                </a:lnTo>
                <a:lnTo>
                  <a:pt x="4398" y="24"/>
                </a:lnTo>
                <a:lnTo>
                  <a:pt x="4404" y="26"/>
                </a:lnTo>
                <a:lnTo>
                  <a:pt x="4406" y="30"/>
                </a:lnTo>
                <a:lnTo>
                  <a:pt x="4406" y="54"/>
                </a:lnTo>
                <a:lnTo>
                  <a:pt x="4404" y="60"/>
                </a:lnTo>
                <a:lnTo>
                  <a:pt x="4398" y="60"/>
                </a:lnTo>
                <a:lnTo>
                  <a:pt x="4386" y="60"/>
                </a:lnTo>
                <a:lnTo>
                  <a:pt x="4382" y="60"/>
                </a:lnTo>
                <a:lnTo>
                  <a:pt x="4380" y="54"/>
                </a:lnTo>
                <a:lnTo>
                  <a:pt x="4380" y="30"/>
                </a:lnTo>
                <a:close/>
                <a:moveTo>
                  <a:pt x="4258" y="30"/>
                </a:moveTo>
                <a:lnTo>
                  <a:pt x="4258" y="30"/>
                </a:lnTo>
                <a:lnTo>
                  <a:pt x="4260" y="26"/>
                </a:lnTo>
                <a:lnTo>
                  <a:pt x="4266" y="24"/>
                </a:lnTo>
                <a:lnTo>
                  <a:pt x="4278" y="24"/>
                </a:lnTo>
                <a:lnTo>
                  <a:pt x="4282" y="26"/>
                </a:lnTo>
                <a:lnTo>
                  <a:pt x="4284" y="30"/>
                </a:lnTo>
                <a:lnTo>
                  <a:pt x="4284" y="54"/>
                </a:lnTo>
                <a:lnTo>
                  <a:pt x="4282" y="60"/>
                </a:lnTo>
                <a:lnTo>
                  <a:pt x="4278" y="60"/>
                </a:lnTo>
                <a:lnTo>
                  <a:pt x="4266" y="60"/>
                </a:lnTo>
                <a:lnTo>
                  <a:pt x="4260" y="60"/>
                </a:lnTo>
                <a:lnTo>
                  <a:pt x="4258" y="54"/>
                </a:lnTo>
                <a:lnTo>
                  <a:pt x="4258" y="30"/>
                </a:lnTo>
                <a:close/>
                <a:moveTo>
                  <a:pt x="4198" y="30"/>
                </a:moveTo>
                <a:lnTo>
                  <a:pt x="4198" y="30"/>
                </a:lnTo>
                <a:lnTo>
                  <a:pt x="4200" y="26"/>
                </a:lnTo>
                <a:lnTo>
                  <a:pt x="4204" y="24"/>
                </a:lnTo>
                <a:lnTo>
                  <a:pt x="4218" y="24"/>
                </a:lnTo>
                <a:lnTo>
                  <a:pt x="4222" y="26"/>
                </a:lnTo>
                <a:lnTo>
                  <a:pt x="4224" y="30"/>
                </a:lnTo>
                <a:lnTo>
                  <a:pt x="4224" y="54"/>
                </a:lnTo>
                <a:lnTo>
                  <a:pt x="4222" y="60"/>
                </a:lnTo>
                <a:lnTo>
                  <a:pt x="4218" y="60"/>
                </a:lnTo>
                <a:lnTo>
                  <a:pt x="4204" y="60"/>
                </a:lnTo>
                <a:lnTo>
                  <a:pt x="4200" y="60"/>
                </a:lnTo>
                <a:lnTo>
                  <a:pt x="4198" y="54"/>
                </a:lnTo>
                <a:lnTo>
                  <a:pt x="4198" y="30"/>
                </a:lnTo>
                <a:close/>
                <a:moveTo>
                  <a:pt x="4138" y="30"/>
                </a:moveTo>
                <a:lnTo>
                  <a:pt x="4138" y="30"/>
                </a:lnTo>
                <a:lnTo>
                  <a:pt x="4140" y="26"/>
                </a:lnTo>
                <a:lnTo>
                  <a:pt x="4144" y="24"/>
                </a:lnTo>
                <a:lnTo>
                  <a:pt x="4156" y="24"/>
                </a:lnTo>
                <a:lnTo>
                  <a:pt x="4162" y="26"/>
                </a:lnTo>
                <a:lnTo>
                  <a:pt x="4164" y="30"/>
                </a:lnTo>
                <a:lnTo>
                  <a:pt x="4164" y="54"/>
                </a:lnTo>
                <a:lnTo>
                  <a:pt x="4162" y="60"/>
                </a:lnTo>
                <a:lnTo>
                  <a:pt x="4156" y="60"/>
                </a:lnTo>
                <a:lnTo>
                  <a:pt x="4144" y="60"/>
                </a:lnTo>
                <a:lnTo>
                  <a:pt x="4140" y="60"/>
                </a:lnTo>
                <a:lnTo>
                  <a:pt x="4138" y="54"/>
                </a:lnTo>
                <a:lnTo>
                  <a:pt x="4138" y="30"/>
                </a:lnTo>
                <a:close/>
                <a:moveTo>
                  <a:pt x="4078" y="30"/>
                </a:moveTo>
                <a:lnTo>
                  <a:pt x="4078" y="30"/>
                </a:lnTo>
                <a:lnTo>
                  <a:pt x="4080" y="26"/>
                </a:lnTo>
                <a:lnTo>
                  <a:pt x="4084" y="24"/>
                </a:lnTo>
                <a:lnTo>
                  <a:pt x="4096" y="24"/>
                </a:lnTo>
                <a:lnTo>
                  <a:pt x="4100" y="26"/>
                </a:lnTo>
                <a:lnTo>
                  <a:pt x="4102" y="30"/>
                </a:lnTo>
                <a:lnTo>
                  <a:pt x="4102" y="54"/>
                </a:lnTo>
                <a:lnTo>
                  <a:pt x="4100" y="60"/>
                </a:lnTo>
                <a:lnTo>
                  <a:pt x="4096" y="60"/>
                </a:lnTo>
                <a:lnTo>
                  <a:pt x="4084" y="60"/>
                </a:lnTo>
                <a:lnTo>
                  <a:pt x="4080" y="60"/>
                </a:lnTo>
                <a:lnTo>
                  <a:pt x="4078" y="54"/>
                </a:lnTo>
                <a:lnTo>
                  <a:pt x="4078" y="30"/>
                </a:lnTo>
                <a:close/>
                <a:moveTo>
                  <a:pt x="4016" y="30"/>
                </a:moveTo>
                <a:lnTo>
                  <a:pt x="4016" y="30"/>
                </a:lnTo>
                <a:lnTo>
                  <a:pt x="4018" y="26"/>
                </a:lnTo>
                <a:lnTo>
                  <a:pt x="4024" y="24"/>
                </a:lnTo>
                <a:lnTo>
                  <a:pt x="4036" y="24"/>
                </a:lnTo>
                <a:lnTo>
                  <a:pt x="4040" y="26"/>
                </a:lnTo>
                <a:lnTo>
                  <a:pt x="4042" y="30"/>
                </a:lnTo>
                <a:lnTo>
                  <a:pt x="4042" y="54"/>
                </a:lnTo>
                <a:lnTo>
                  <a:pt x="4040" y="60"/>
                </a:lnTo>
                <a:lnTo>
                  <a:pt x="4036" y="60"/>
                </a:lnTo>
                <a:lnTo>
                  <a:pt x="4024" y="60"/>
                </a:lnTo>
                <a:lnTo>
                  <a:pt x="4018" y="60"/>
                </a:lnTo>
                <a:lnTo>
                  <a:pt x="4016" y="54"/>
                </a:lnTo>
                <a:lnTo>
                  <a:pt x="4016" y="30"/>
                </a:lnTo>
                <a:close/>
                <a:moveTo>
                  <a:pt x="3956" y="30"/>
                </a:moveTo>
                <a:lnTo>
                  <a:pt x="3956" y="30"/>
                </a:lnTo>
                <a:lnTo>
                  <a:pt x="3958" y="26"/>
                </a:lnTo>
                <a:lnTo>
                  <a:pt x="3962" y="24"/>
                </a:lnTo>
                <a:lnTo>
                  <a:pt x="3976" y="24"/>
                </a:lnTo>
                <a:lnTo>
                  <a:pt x="3980" y="26"/>
                </a:lnTo>
                <a:lnTo>
                  <a:pt x="3982" y="30"/>
                </a:lnTo>
                <a:lnTo>
                  <a:pt x="3982" y="54"/>
                </a:lnTo>
                <a:lnTo>
                  <a:pt x="3980" y="60"/>
                </a:lnTo>
                <a:lnTo>
                  <a:pt x="3976" y="60"/>
                </a:lnTo>
                <a:lnTo>
                  <a:pt x="3962" y="60"/>
                </a:lnTo>
                <a:lnTo>
                  <a:pt x="3958" y="60"/>
                </a:lnTo>
                <a:lnTo>
                  <a:pt x="3956" y="54"/>
                </a:lnTo>
                <a:lnTo>
                  <a:pt x="3956" y="30"/>
                </a:lnTo>
                <a:close/>
                <a:moveTo>
                  <a:pt x="3896" y="30"/>
                </a:moveTo>
                <a:lnTo>
                  <a:pt x="3896" y="30"/>
                </a:lnTo>
                <a:lnTo>
                  <a:pt x="3898" y="26"/>
                </a:lnTo>
                <a:lnTo>
                  <a:pt x="3902" y="24"/>
                </a:lnTo>
                <a:lnTo>
                  <a:pt x="3914" y="24"/>
                </a:lnTo>
                <a:lnTo>
                  <a:pt x="3920" y="26"/>
                </a:lnTo>
                <a:lnTo>
                  <a:pt x="3922" y="30"/>
                </a:lnTo>
                <a:lnTo>
                  <a:pt x="3922" y="54"/>
                </a:lnTo>
                <a:lnTo>
                  <a:pt x="3920" y="60"/>
                </a:lnTo>
                <a:lnTo>
                  <a:pt x="3914" y="60"/>
                </a:lnTo>
                <a:lnTo>
                  <a:pt x="3902" y="60"/>
                </a:lnTo>
                <a:lnTo>
                  <a:pt x="3898" y="60"/>
                </a:lnTo>
                <a:lnTo>
                  <a:pt x="3896" y="54"/>
                </a:lnTo>
                <a:lnTo>
                  <a:pt x="3896" y="30"/>
                </a:lnTo>
                <a:close/>
                <a:moveTo>
                  <a:pt x="3836" y="30"/>
                </a:moveTo>
                <a:lnTo>
                  <a:pt x="3836" y="30"/>
                </a:lnTo>
                <a:lnTo>
                  <a:pt x="3838" y="26"/>
                </a:lnTo>
                <a:lnTo>
                  <a:pt x="3842" y="24"/>
                </a:lnTo>
                <a:lnTo>
                  <a:pt x="3854" y="24"/>
                </a:lnTo>
                <a:lnTo>
                  <a:pt x="3858" y="26"/>
                </a:lnTo>
                <a:lnTo>
                  <a:pt x="3860" y="30"/>
                </a:lnTo>
                <a:lnTo>
                  <a:pt x="3860" y="54"/>
                </a:lnTo>
                <a:lnTo>
                  <a:pt x="3858" y="60"/>
                </a:lnTo>
                <a:lnTo>
                  <a:pt x="3854" y="60"/>
                </a:lnTo>
                <a:lnTo>
                  <a:pt x="3842" y="60"/>
                </a:lnTo>
                <a:lnTo>
                  <a:pt x="3838" y="60"/>
                </a:lnTo>
                <a:lnTo>
                  <a:pt x="3836" y="54"/>
                </a:lnTo>
                <a:lnTo>
                  <a:pt x="3836" y="30"/>
                </a:lnTo>
                <a:close/>
                <a:moveTo>
                  <a:pt x="3774" y="30"/>
                </a:moveTo>
                <a:lnTo>
                  <a:pt x="3774" y="30"/>
                </a:lnTo>
                <a:lnTo>
                  <a:pt x="3776" y="26"/>
                </a:lnTo>
                <a:lnTo>
                  <a:pt x="3782" y="24"/>
                </a:lnTo>
                <a:lnTo>
                  <a:pt x="3794" y="24"/>
                </a:lnTo>
                <a:lnTo>
                  <a:pt x="3798" y="26"/>
                </a:lnTo>
                <a:lnTo>
                  <a:pt x="3800" y="30"/>
                </a:lnTo>
                <a:lnTo>
                  <a:pt x="3800" y="54"/>
                </a:lnTo>
                <a:lnTo>
                  <a:pt x="3798" y="60"/>
                </a:lnTo>
                <a:lnTo>
                  <a:pt x="3794" y="60"/>
                </a:lnTo>
                <a:lnTo>
                  <a:pt x="3782" y="60"/>
                </a:lnTo>
                <a:lnTo>
                  <a:pt x="3776" y="60"/>
                </a:lnTo>
                <a:lnTo>
                  <a:pt x="3774" y="54"/>
                </a:lnTo>
                <a:lnTo>
                  <a:pt x="3774" y="30"/>
                </a:lnTo>
                <a:close/>
                <a:moveTo>
                  <a:pt x="3714" y="30"/>
                </a:moveTo>
                <a:lnTo>
                  <a:pt x="3714" y="30"/>
                </a:lnTo>
                <a:lnTo>
                  <a:pt x="3716" y="26"/>
                </a:lnTo>
                <a:lnTo>
                  <a:pt x="3720" y="24"/>
                </a:lnTo>
                <a:lnTo>
                  <a:pt x="3734" y="24"/>
                </a:lnTo>
                <a:lnTo>
                  <a:pt x="3738" y="26"/>
                </a:lnTo>
                <a:lnTo>
                  <a:pt x="3740" y="30"/>
                </a:lnTo>
                <a:lnTo>
                  <a:pt x="3740" y="54"/>
                </a:lnTo>
                <a:lnTo>
                  <a:pt x="3738" y="60"/>
                </a:lnTo>
                <a:lnTo>
                  <a:pt x="3734" y="60"/>
                </a:lnTo>
                <a:lnTo>
                  <a:pt x="3720" y="60"/>
                </a:lnTo>
                <a:lnTo>
                  <a:pt x="3716" y="60"/>
                </a:lnTo>
                <a:lnTo>
                  <a:pt x="3714" y="54"/>
                </a:lnTo>
                <a:lnTo>
                  <a:pt x="3714" y="30"/>
                </a:lnTo>
                <a:close/>
                <a:moveTo>
                  <a:pt x="3654" y="30"/>
                </a:moveTo>
                <a:lnTo>
                  <a:pt x="3654" y="30"/>
                </a:lnTo>
                <a:lnTo>
                  <a:pt x="3656" y="26"/>
                </a:lnTo>
                <a:lnTo>
                  <a:pt x="3660" y="24"/>
                </a:lnTo>
                <a:lnTo>
                  <a:pt x="3672" y="24"/>
                </a:lnTo>
                <a:lnTo>
                  <a:pt x="3678" y="26"/>
                </a:lnTo>
                <a:lnTo>
                  <a:pt x="3680" y="30"/>
                </a:lnTo>
                <a:lnTo>
                  <a:pt x="3680" y="54"/>
                </a:lnTo>
                <a:lnTo>
                  <a:pt x="3678" y="60"/>
                </a:lnTo>
                <a:lnTo>
                  <a:pt x="3672" y="60"/>
                </a:lnTo>
                <a:lnTo>
                  <a:pt x="3660" y="60"/>
                </a:lnTo>
                <a:lnTo>
                  <a:pt x="3656" y="60"/>
                </a:lnTo>
                <a:lnTo>
                  <a:pt x="3654" y="54"/>
                </a:lnTo>
                <a:lnTo>
                  <a:pt x="3654" y="30"/>
                </a:lnTo>
                <a:close/>
                <a:moveTo>
                  <a:pt x="3594" y="30"/>
                </a:moveTo>
                <a:lnTo>
                  <a:pt x="3594" y="30"/>
                </a:lnTo>
                <a:lnTo>
                  <a:pt x="3596" y="26"/>
                </a:lnTo>
                <a:lnTo>
                  <a:pt x="3600" y="24"/>
                </a:lnTo>
                <a:lnTo>
                  <a:pt x="3612" y="24"/>
                </a:lnTo>
                <a:lnTo>
                  <a:pt x="3618" y="26"/>
                </a:lnTo>
                <a:lnTo>
                  <a:pt x="3618" y="30"/>
                </a:lnTo>
                <a:lnTo>
                  <a:pt x="3618" y="54"/>
                </a:lnTo>
                <a:lnTo>
                  <a:pt x="3618" y="60"/>
                </a:lnTo>
                <a:lnTo>
                  <a:pt x="3612" y="60"/>
                </a:lnTo>
                <a:lnTo>
                  <a:pt x="3600" y="60"/>
                </a:lnTo>
                <a:lnTo>
                  <a:pt x="3596" y="60"/>
                </a:lnTo>
                <a:lnTo>
                  <a:pt x="3594" y="54"/>
                </a:lnTo>
                <a:lnTo>
                  <a:pt x="3594" y="30"/>
                </a:lnTo>
                <a:close/>
                <a:moveTo>
                  <a:pt x="3532" y="30"/>
                </a:moveTo>
                <a:lnTo>
                  <a:pt x="3532" y="30"/>
                </a:lnTo>
                <a:lnTo>
                  <a:pt x="3534" y="26"/>
                </a:lnTo>
                <a:lnTo>
                  <a:pt x="3540" y="24"/>
                </a:lnTo>
                <a:lnTo>
                  <a:pt x="3552" y="24"/>
                </a:lnTo>
                <a:lnTo>
                  <a:pt x="3556" y="26"/>
                </a:lnTo>
                <a:lnTo>
                  <a:pt x="3558" y="30"/>
                </a:lnTo>
                <a:lnTo>
                  <a:pt x="3558" y="54"/>
                </a:lnTo>
                <a:lnTo>
                  <a:pt x="3556" y="60"/>
                </a:lnTo>
                <a:lnTo>
                  <a:pt x="3552" y="60"/>
                </a:lnTo>
                <a:lnTo>
                  <a:pt x="3540" y="60"/>
                </a:lnTo>
                <a:lnTo>
                  <a:pt x="3534" y="60"/>
                </a:lnTo>
                <a:lnTo>
                  <a:pt x="3532" y="54"/>
                </a:lnTo>
                <a:lnTo>
                  <a:pt x="3532" y="30"/>
                </a:lnTo>
                <a:close/>
                <a:moveTo>
                  <a:pt x="3472" y="30"/>
                </a:moveTo>
                <a:lnTo>
                  <a:pt x="3472" y="30"/>
                </a:lnTo>
                <a:lnTo>
                  <a:pt x="3474" y="26"/>
                </a:lnTo>
                <a:lnTo>
                  <a:pt x="3478" y="24"/>
                </a:lnTo>
                <a:lnTo>
                  <a:pt x="3492" y="24"/>
                </a:lnTo>
                <a:lnTo>
                  <a:pt x="3496" y="26"/>
                </a:lnTo>
                <a:lnTo>
                  <a:pt x="3498" y="30"/>
                </a:lnTo>
                <a:lnTo>
                  <a:pt x="3498" y="54"/>
                </a:lnTo>
                <a:lnTo>
                  <a:pt x="3496" y="60"/>
                </a:lnTo>
                <a:lnTo>
                  <a:pt x="3492" y="60"/>
                </a:lnTo>
                <a:lnTo>
                  <a:pt x="3478" y="60"/>
                </a:lnTo>
                <a:lnTo>
                  <a:pt x="3474" y="60"/>
                </a:lnTo>
                <a:lnTo>
                  <a:pt x="3472" y="54"/>
                </a:lnTo>
                <a:lnTo>
                  <a:pt x="3472" y="30"/>
                </a:lnTo>
                <a:close/>
                <a:moveTo>
                  <a:pt x="3412" y="30"/>
                </a:moveTo>
                <a:lnTo>
                  <a:pt x="3412" y="30"/>
                </a:lnTo>
                <a:lnTo>
                  <a:pt x="3414" y="26"/>
                </a:lnTo>
                <a:lnTo>
                  <a:pt x="3418" y="24"/>
                </a:lnTo>
                <a:lnTo>
                  <a:pt x="3430" y="24"/>
                </a:lnTo>
                <a:lnTo>
                  <a:pt x="3436" y="26"/>
                </a:lnTo>
                <a:lnTo>
                  <a:pt x="3438" y="30"/>
                </a:lnTo>
                <a:lnTo>
                  <a:pt x="3438" y="54"/>
                </a:lnTo>
                <a:lnTo>
                  <a:pt x="3436" y="60"/>
                </a:lnTo>
                <a:lnTo>
                  <a:pt x="3430" y="60"/>
                </a:lnTo>
                <a:lnTo>
                  <a:pt x="3418" y="60"/>
                </a:lnTo>
                <a:lnTo>
                  <a:pt x="3414" y="60"/>
                </a:lnTo>
                <a:lnTo>
                  <a:pt x="3412" y="54"/>
                </a:lnTo>
                <a:lnTo>
                  <a:pt x="3412" y="30"/>
                </a:lnTo>
                <a:close/>
                <a:moveTo>
                  <a:pt x="3352" y="30"/>
                </a:moveTo>
                <a:lnTo>
                  <a:pt x="3352" y="30"/>
                </a:lnTo>
                <a:lnTo>
                  <a:pt x="3354" y="26"/>
                </a:lnTo>
                <a:lnTo>
                  <a:pt x="3358" y="24"/>
                </a:lnTo>
                <a:lnTo>
                  <a:pt x="3370" y="24"/>
                </a:lnTo>
                <a:lnTo>
                  <a:pt x="3376" y="26"/>
                </a:lnTo>
                <a:lnTo>
                  <a:pt x="3378" y="30"/>
                </a:lnTo>
                <a:lnTo>
                  <a:pt x="3378" y="54"/>
                </a:lnTo>
                <a:lnTo>
                  <a:pt x="3376" y="60"/>
                </a:lnTo>
                <a:lnTo>
                  <a:pt x="3370" y="60"/>
                </a:lnTo>
                <a:lnTo>
                  <a:pt x="3358" y="60"/>
                </a:lnTo>
                <a:lnTo>
                  <a:pt x="3354" y="60"/>
                </a:lnTo>
                <a:lnTo>
                  <a:pt x="3352" y="54"/>
                </a:lnTo>
                <a:lnTo>
                  <a:pt x="3352" y="30"/>
                </a:lnTo>
                <a:close/>
                <a:moveTo>
                  <a:pt x="3292" y="30"/>
                </a:moveTo>
                <a:lnTo>
                  <a:pt x="3292" y="30"/>
                </a:lnTo>
                <a:lnTo>
                  <a:pt x="3292" y="26"/>
                </a:lnTo>
                <a:lnTo>
                  <a:pt x="3298" y="24"/>
                </a:lnTo>
                <a:lnTo>
                  <a:pt x="3310" y="24"/>
                </a:lnTo>
                <a:lnTo>
                  <a:pt x="3314" y="26"/>
                </a:lnTo>
                <a:lnTo>
                  <a:pt x="3316" y="30"/>
                </a:lnTo>
                <a:lnTo>
                  <a:pt x="3316" y="54"/>
                </a:lnTo>
                <a:lnTo>
                  <a:pt x="3314" y="60"/>
                </a:lnTo>
                <a:lnTo>
                  <a:pt x="3310" y="60"/>
                </a:lnTo>
                <a:lnTo>
                  <a:pt x="3298" y="60"/>
                </a:lnTo>
                <a:lnTo>
                  <a:pt x="3292" y="60"/>
                </a:lnTo>
                <a:lnTo>
                  <a:pt x="3292" y="54"/>
                </a:lnTo>
                <a:lnTo>
                  <a:pt x="3292" y="30"/>
                </a:lnTo>
                <a:close/>
                <a:moveTo>
                  <a:pt x="3230" y="30"/>
                </a:moveTo>
                <a:lnTo>
                  <a:pt x="3230" y="30"/>
                </a:lnTo>
                <a:lnTo>
                  <a:pt x="3232" y="26"/>
                </a:lnTo>
                <a:lnTo>
                  <a:pt x="3238" y="24"/>
                </a:lnTo>
                <a:lnTo>
                  <a:pt x="3250" y="24"/>
                </a:lnTo>
                <a:lnTo>
                  <a:pt x="3254" y="26"/>
                </a:lnTo>
                <a:lnTo>
                  <a:pt x="3256" y="30"/>
                </a:lnTo>
                <a:lnTo>
                  <a:pt x="3256" y="54"/>
                </a:lnTo>
                <a:lnTo>
                  <a:pt x="3254" y="60"/>
                </a:lnTo>
                <a:lnTo>
                  <a:pt x="3250" y="60"/>
                </a:lnTo>
                <a:lnTo>
                  <a:pt x="3238" y="60"/>
                </a:lnTo>
                <a:lnTo>
                  <a:pt x="3232" y="60"/>
                </a:lnTo>
                <a:lnTo>
                  <a:pt x="3230" y="54"/>
                </a:lnTo>
                <a:lnTo>
                  <a:pt x="3230" y="30"/>
                </a:lnTo>
                <a:close/>
                <a:moveTo>
                  <a:pt x="3170" y="30"/>
                </a:moveTo>
                <a:lnTo>
                  <a:pt x="3170" y="30"/>
                </a:lnTo>
                <a:lnTo>
                  <a:pt x="3172" y="26"/>
                </a:lnTo>
                <a:lnTo>
                  <a:pt x="3176" y="24"/>
                </a:lnTo>
                <a:lnTo>
                  <a:pt x="3190" y="24"/>
                </a:lnTo>
                <a:lnTo>
                  <a:pt x="3194" y="26"/>
                </a:lnTo>
                <a:lnTo>
                  <a:pt x="3196" y="30"/>
                </a:lnTo>
                <a:lnTo>
                  <a:pt x="3196" y="54"/>
                </a:lnTo>
                <a:lnTo>
                  <a:pt x="3194" y="60"/>
                </a:lnTo>
                <a:lnTo>
                  <a:pt x="3190" y="60"/>
                </a:lnTo>
                <a:lnTo>
                  <a:pt x="3176" y="60"/>
                </a:lnTo>
                <a:lnTo>
                  <a:pt x="3172" y="60"/>
                </a:lnTo>
                <a:lnTo>
                  <a:pt x="3170" y="54"/>
                </a:lnTo>
                <a:lnTo>
                  <a:pt x="3170" y="30"/>
                </a:lnTo>
                <a:close/>
                <a:moveTo>
                  <a:pt x="3110" y="30"/>
                </a:moveTo>
                <a:lnTo>
                  <a:pt x="3110" y="30"/>
                </a:lnTo>
                <a:lnTo>
                  <a:pt x="3112" y="26"/>
                </a:lnTo>
                <a:lnTo>
                  <a:pt x="3116" y="24"/>
                </a:lnTo>
                <a:lnTo>
                  <a:pt x="3128" y="24"/>
                </a:lnTo>
                <a:lnTo>
                  <a:pt x="3134" y="26"/>
                </a:lnTo>
                <a:lnTo>
                  <a:pt x="3136" y="30"/>
                </a:lnTo>
                <a:lnTo>
                  <a:pt x="3136" y="54"/>
                </a:lnTo>
                <a:lnTo>
                  <a:pt x="3134" y="60"/>
                </a:lnTo>
                <a:lnTo>
                  <a:pt x="3128" y="60"/>
                </a:lnTo>
                <a:lnTo>
                  <a:pt x="3116" y="60"/>
                </a:lnTo>
                <a:lnTo>
                  <a:pt x="3112" y="60"/>
                </a:lnTo>
                <a:lnTo>
                  <a:pt x="3110" y="54"/>
                </a:lnTo>
                <a:lnTo>
                  <a:pt x="3110" y="30"/>
                </a:lnTo>
                <a:close/>
                <a:moveTo>
                  <a:pt x="3048" y="30"/>
                </a:moveTo>
                <a:lnTo>
                  <a:pt x="3048" y="30"/>
                </a:lnTo>
                <a:lnTo>
                  <a:pt x="3050" y="26"/>
                </a:lnTo>
                <a:lnTo>
                  <a:pt x="3056" y="24"/>
                </a:lnTo>
                <a:lnTo>
                  <a:pt x="3068" y="24"/>
                </a:lnTo>
                <a:lnTo>
                  <a:pt x="3072" y="26"/>
                </a:lnTo>
                <a:lnTo>
                  <a:pt x="3074" y="30"/>
                </a:lnTo>
                <a:lnTo>
                  <a:pt x="3074" y="54"/>
                </a:lnTo>
                <a:lnTo>
                  <a:pt x="3072" y="60"/>
                </a:lnTo>
                <a:lnTo>
                  <a:pt x="3068" y="60"/>
                </a:lnTo>
                <a:lnTo>
                  <a:pt x="3056" y="60"/>
                </a:lnTo>
                <a:lnTo>
                  <a:pt x="3050" y="60"/>
                </a:lnTo>
                <a:lnTo>
                  <a:pt x="3048" y="54"/>
                </a:lnTo>
                <a:lnTo>
                  <a:pt x="3048" y="30"/>
                </a:lnTo>
                <a:close/>
                <a:moveTo>
                  <a:pt x="2988" y="30"/>
                </a:moveTo>
                <a:lnTo>
                  <a:pt x="2988" y="30"/>
                </a:lnTo>
                <a:lnTo>
                  <a:pt x="2990" y="26"/>
                </a:lnTo>
                <a:lnTo>
                  <a:pt x="2994" y="24"/>
                </a:lnTo>
                <a:lnTo>
                  <a:pt x="3008" y="24"/>
                </a:lnTo>
                <a:lnTo>
                  <a:pt x="3012" y="26"/>
                </a:lnTo>
                <a:lnTo>
                  <a:pt x="3014" y="30"/>
                </a:lnTo>
                <a:lnTo>
                  <a:pt x="3014" y="54"/>
                </a:lnTo>
                <a:lnTo>
                  <a:pt x="3012" y="60"/>
                </a:lnTo>
                <a:lnTo>
                  <a:pt x="3008" y="60"/>
                </a:lnTo>
                <a:lnTo>
                  <a:pt x="2994" y="60"/>
                </a:lnTo>
                <a:lnTo>
                  <a:pt x="2990" y="60"/>
                </a:lnTo>
                <a:lnTo>
                  <a:pt x="2988" y="54"/>
                </a:lnTo>
                <a:lnTo>
                  <a:pt x="2988" y="30"/>
                </a:lnTo>
                <a:close/>
                <a:moveTo>
                  <a:pt x="2928" y="30"/>
                </a:moveTo>
                <a:lnTo>
                  <a:pt x="2928" y="30"/>
                </a:lnTo>
                <a:lnTo>
                  <a:pt x="2930" y="26"/>
                </a:lnTo>
                <a:lnTo>
                  <a:pt x="2934" y="24"/>
                </a:lnTo>
                <a:lnTo>
                  <a:pt x="2946" y="24"/>
                </a:lnTo>
                <a:lnTo>
                  <a:pt x="2952" y="26"/>
                </a:lnTo>
                <a:lnTo>
                  <a:pt x="2954" y="30"/>
                </a:lnTo>
                <a:lnTo>
                  <a:pt x="2954" y="54"/>
                </a:lnTo>
                <a:lnTo>
                  <a:pt x="2952" y="60"/>
                </a:lnTo>
                <a:lnTo>
                  <a:pt x="2946" y="60"/>
                </a:lnTo>
                <a:lnTo>
                  <a:pt x="2934" y="60"/>
                </a:lnTo>
                <a:lnTo>
                  <a:pt x="2930" y="60"/>
                </a:lnTo>
                <a:lnTo>
                  <a:pt x="2928" y="54"/>
                </a:lnTo>
                <a:lnTo>
                  <a:pt x="2928" y="30"/>
                </a:lnTo>
                <a:close/>
                <a:moveTo>
                  <a:pt x="2868" y="30"/>
                </a:moveTo>
                <a:lnTo>
                  <a:pt x="2868" y="30"/>
                </a:lnTo>
                <a:lnTo>
                  <a:pt x="2870" y="26"/>
                </a:lnTo>
                <a:lnTo>
                  <a:pt x="2874" y="24"/>
                </a:lnTo>
                <a:lnTo>
                  <a:pt x="2886" y="24"/>
                </a:lnTo>
                <a:lnTo>
                  <a:pt x="2890" y="26"/>
                </a:lnTo>
                <a:lnTo>
                  <a:pt x="2892" y="30"/>
                </a:lnTo>
                <a:lnTo>
                  <a:pt x="2892" y="54"/>
                </a:lnTo>
                <a:lnTo>
                  <a:pt x="2890" y="60"/>
                </a:lnTo>
                <a:lnTo>
                  <a:pt x="2886" y="60"/>
                </a:lnTo>
                <a:lnTo>
                  <a:pt x="2874" y="60"/>
                </a:lnTo>
                <a:lnTo>
                  <a:pt x="2870" y="60"/>
                </a:lnTo>
                <a:lnTo>
                  <a:pt x="2868" y="54"/>
                </a:lnTo>
                <a:lnTo>
                  <a:pt x="2868" y="30"/>
                </a:lnTo>
                <a:close/>
                <a:moveTo>
                  <a:pt x="2806" y="30"/>
                </a:moveTo>
                <a:lnTo>
                  <a:pt x="2806" y="30"/>
                </a:lnTo>
                <a:lnTo>
                  <a:pt x="2808" y="26"/>
                </a:lnTo>
                <a:lnTo>
                  <a:pt x="2814" y="24"/>
                </a:lnTo>
                <a:lnTo>
                  <a:pt x="2826" y="24"/>
                </a:lnTo>
                <a:lnTo>
                  <a:pt x="2830" y="26"/>
                </a:lnTo>
                <a:lnTo>
                  <a:pt x="2832" y="30"/>
                </a:lnTo>
                <a:lnTo>
                  <a:pt x="2832" y="54"/>
                </a:lnTo>
                <a:lnTo>
                  <a:pt x="2830" y="60"/>
                </a:lnTo>
                <a:lnTo>
                  <a:pt x="2826" y="60"/>
                </a:lnTo>
                <a:lnTo>
                  <a:pt x="2814" y="60"/>
                </a:lnTo>
                <a:lnTo>
                  <a:pt x="2808" y="60"/>
                </a:lnTo>
                <a:lnTo>
                  <a:pt x="2806" y="54"/>
                </a:lnTo>
                <a:lnTo>
                  <a:pt x="2806" y="30"/>
                </a:lnTo>
                <a:close/>
                <a:moveTo>
                  <a:pt x="2746" y="30"/>
                </a:moveTo>
                <a:lnTo>
                  <a:pt x="2746" y="30"/>
                </a:lnTo>
                <a:lnTo>
                  <a:pt x="2748" y="26"/>
                </a:lnTo>
                <a:lnTo>
                  <a:pt x="2752" y="24"/>
                </a:lnTo>
                <a:lnTo>
                  <a:pt x="2766" y="24"/>
                </a:lnTo>
                <a:lnTo>
                  <a:pt x="2770" y="26"/>
                </a:lnTo>
                <a:lnTo>
                  <a:pt x="2772" y="30"/>
                </a:lnTo>
                <a:lnTo>
                  <a:pt x="2772" y="54"/>
                </a:lnTo>
                <a:lnTo>
                  <a:pt x="2770" y="60"/>
                </a:lnTo>
                <a:lnTo>
                  <a:pt x="2766" y="60"/>
                </a:lnTo>
                <a:lnTo>
                  <a:pt x="2752" y="60"/>
                </a:lnTo>
                <a:lnTo>
                  <a:pt x="2748" y="60"/>
                </a:lnTo>
                <a:lnTo>
                  <a:pt x="2746" y="54"/>
                </a:lnTo>
                <a:lnTo>
                  <a:pt x="2746" y="30"/>
                </a:lnTo>
                <a:close/>
                <a:moveTo>
                  <a:pt x="2686" y="30"/>
                </a:moveTo>
                <a:lnTo>
                  <a:pt x="2686" y="30"/>
                </a:lnTo>
                <a:lnTo>
                  <a:pt x="2688" y="26"/>
                </a:lnTo>
                <a:lnTo>
                  <a:pt x="2692" y="24"/>
                </a:lnTo>
                <a:lnTo>
                  <a:pt x="2704" y="24"/>
                </a:lnTo>
                <a:lnTo>
                  <a:pt x="2710" y="26"/>
                </a:lnTo>
                <a:lnTo>
                  <a:pt x="2712" y="30"/>
                </a:lnTo>
                <a:lnTo>
                  <a:pt x="2712" y="54"/>
                </a:lnTo>
                <a:lnTo>
                  <a:pt x="2710" y="60"/>
                </a:lnTo>
                <a:lnTo>
                  <a:pt x="2704" y="60"/>
                </a:lnTo>
                <a:lnTo>
                  <a:pt x="2692" y="60"/>
                </a:lnTo>
                <a:lnTo>
                  <a:pt x="2688" y="60"/>
                </a:lnTo>
                <a:lnTo>
                  <a:pt x="2686" y="54"/>
                </a:lnTo>
                <a:lnTo>
                  <a:pt x="2686" y="30"/>
                </a:lnTo>
                <a:close/>
                <a:moveTo>
                  <a:pt x="2626" y="30"/>
                </a:moveTo>
                <a:lnTo>
                  <a:pt x="2626" y="30"/>
                </a:lnTo>
                <a:lnTo>
                  <a:pt x="2628" y="26"/>
                </a:lnTo>
                <a:lnTo>
                  <a:pt x="2632" y="24"/>
                </a:lnTo>
                <a:lnTo>
                  <a:pt x="2644" y="24"/>
                </a:lnTo>
                <a:lnTo>
                  <a:pt x="2650" y="26"/>
                </a:lnTo>
                <a:lnTo>
                  <a:pt x="2652" y="30"/>
                </a:lnTo>
                <a:lnTo>
                  <a:pt x="2652" y="54"/>
                </a:lnTo>
                <a:lnTo>
                  <a:pt x="2650" y="60"/>
                </a:lnTo>
                <a:lnTo>
                  <a:pt x="2644" y="60"/>
                </a:lnTo>
                <a:lnTo>
                  <a:pt x="2632" y="60"/>
                </a:lnTo>
                <a:lnTo>
                  <a:pt x="2628" y="60"/>
                </a:lnTo>
                <a:lnTo>
                  <a:pt x="2626" y="54"/>
                </a:lnTo>
                <a:lnTo>
                  <a:pt x="2626" y="30"/>
                </a:lnTo>
                <a:close/>
                <a:moveTo>
                  <a:pt x="2564" y="30"/>
                </a:moveTo>
                <a:lnTo>
                  <a:pt x="2564" y="30"/>
                </a:lnTo>
                <a:lnTo>
                  <a:pt x="2566" y="26"/>
                </a:lnTo>
                <a:lnTo>
                  <a:pt x="2572" y="24"/>
                </a:lnTo>
                <a:lnTo>
                  <a:pt x="2584" y="24"/>
                </a:lnTo>
                <a:lnTo>
                  <a:pt x="2588" y="26"/>
                </a:lnTo>
                <a:lnTo>
                  <a:pt x="2590" y="30"/>
                </a:lnTo>
                <a:lnTo>
                  <a:pt x="2590" y="54"/>
                </a:lnTo>
                <a:lnTo>
                  <a:pt x="2588" y="60"/>
                </a:lnTo>
                <a:lnTo>
                  <a:pt x="2584" y="60"/>
                </a:lnTo>
                <a:lnTo>
                  <a:pt x="2572" y="60"/>
                </a:lnTo>
                <a:lnTo>
                  <a:pt x="2566" y="60"/>
                </a:lnTo>
                <a:lnTo>
                  <a:pt x="2564" y="54"/>
                </a:lnTo>
                <a:lnTo>
                  <a:pt x="2564" y="30"/>
                </a:lnTo>
                <a:close/>
                <a:moveTo>
                  <a:pt x="2504" y="30"/>
                </a:moveTo>
                <a:lnTo>
                  <a:pt x="2504" y="30"/>
                </a:lnTo>
                <a:lnTo>
                  <a:pt x="2506" y="26"/>
                </a:lnTo>
                <a:lnTo>
                  <a:pt x="2512" y="24"/>
                </a:lnTo>
                <a:lnTo>
                  <a:pt x="2524" y="24"/>
                </a:lnTo>
                <a:lnTo>
                  <a:pt x="2528" y="26"/>
                </a:lnTo>
                <a:lnTo>
                  <a:pt x="2530" y="30"/>
                </a:lnTo>
                <a:lnTo>
                  <a:pt x="2530" y="54"/>
                </a:lnTo>
                <a:lnTo>
                  <a:pt x="2528" y="60"/>
                </a:lnTo>
                <a:lnTo>
                  <a:pt x="2524" y="60"/>
                </a:lnTo>
                <a:lnTo>
                  <a:pt x="2512" y="60"/>
                </a:lnTo>
                <a:lnTo>
                  <a:pt x="2506" y="60"/>
                </a:lnTo>
                <a:lnTo>
                  <a:pt x="2504" y="54"/>
                </a:lnTo>
                <a:lnTo>
                  <a:pt x="2504" y="30"/>
                </a:lnTo>
                <a:close/>
                <a:moveTo>
                  <a:pt x="2444" y="30"/>
                </a:moveTo>
                <a:lnTo>
                  <a:pt x="2444" y="30"/>
                </a:lnTo>
                <a:lnTo>
                  <a:pt x="2446" y="26"/>
                </a:lnTo>
                <a:lnTo>
                  <a:pt x="2450" y="24"/>
                </a:lnTo>
                <a:lnTo>
                  <a:pt x="2464" y="24"/>
                </a:lnTo>
                <a:lnTo>
                  <a:pt x="2468" y="26"/>
                </a:lnTo>
                <a:lnTo>
                  <a:pt x="2470" y="30"/>
                </a:lnTo>
                <a:lnTo>
                  <a:pt x="2470" y="54"/>
                </a:lnTo>
                <a:lnTo>
                  <a:pt x="2468" y="60"/>
                </a:lnTo>
                <a:lnTo>
                  <a:pt x="2464" y="60"/>
                </a:lnTo>
                <a:lnTo>
                  <a:pt x="2450" y="60"/>
                </a:lnTo>
                <a:lnTo>
                  <a:pt x="2446" y="60"/>
                </a:lnTo>
                <a:lnTo>
                  <a:pt x="2444" y="54"/>
                </a:lnTo>
                <a:lnTo>
                  <a:pt x="2444" y="30"/>
                </a:lnTo>
                <a:close/>
                <a:moveTo>
                  <a:pt x="2470" y="418"/>
                </a:moveTo>
                <a:lnTo>
                  <a:pt x="2470" y="418"/>
                </a:lnTo>
                <a:lnTo>
                  <a:pt x="2468" y="422"/>
                </a:lnTo>
                <a:lnTo>
                  <a:pt x="2464" y="424"/>
                </a:lnTo>
                <a:lnTo>
                  <a:pt x="2450" y="424"/>
                </a:lnTo>
                <a:lnTo>
                  <a:pt x="2446" y="422"/>
                </a:lnTo>
                <a:lnTo>
                  <a:pt x="2444" y="418"/>
                </a:lnTo>
                <a:lnTo>
                  <a:pt x="2444" y="394"/>
                </a:lnTo>
                <a:lnTo>
                  <a:pt x="2446" y="388"/>
                </a:lnTo>
                <a:lnTo>
                  <a:pt x="2450" y="388"/>
                </a:lnTo>
                <a:lnTo>
                  <a:pt x="2464" y="388"/>
                </a:lnTo>
                <a:lnTo>
                  <a:pt x="2468" y="388"/>
                </a:lnTo>
                <a:lnTo>
                  <a:pt x="2470" y="394"/>
                </a:lnTo>
                <a:lnTo>
                  <a:pt x="2470" y="418"/>
                </a:lnTo>
                <a:close/>
                <a:moveTo>
                  <a:pt x="2530" y="418"/>
                </a:moveTo>
                <a:lnTo>
                  <a:pt x="2530" y="418"/>
                </a:lnTo>
                <a:lnTo>
                  <a:pt x="2528" y="422"/>
                </a:lnTo>
                <a:lnTo>
                  <a:pt x="2524" y="424"/>
                </a:lnTo>
                <a:lnTo>
                  <a:pt x="2512" y="424"/>
                </a:lnTo>
                <a:lnTo>
                  <a:pt x="2506" y="422"/>
                </a:lnTo>
                <a:lnTo>
                  <a:pt x="2504" y="418"/>
                </a:lnTo>
                <a:lnTo>
                  <a:pt x="2504" y="394"/>
                </a:lnTo>
                <a:lnTo>
                  <a:pt x="2506" y="388"/>
                </a:lnTo>
                <a:lnTo>
                  <a:pt x="2512" y="388"/>
                </a:lnTo>
                <a:lnTo>
                  <a:pt x="2524" y="388"/>
                </a:lnTo>
                <a:lnTo>
                  <a:pt x="2528" y="388"/>
                </a:lnTo>
                <a:lnTo>
                  <a:pt x="2530" y="394"/>
                </a:lnTo>
                <a:lnTo>
                  <a:pt x="2530" y="418"/>
                </a:lnTo>
                <a:close/>
                <a:moveTo>
                  <a:pt x="2590" y="418"/>
                </a:moveTo>
                <a:lnTo>
                  <a:pt x="2590" y="418"/>
                </a:lnTo>
                <a:lnTo>
                  <a:pt x="2588" y="422"/>
                </a:lnTo>
                <a:lnTo>
                  <a:pt x="2584" y="424"/>
                </a:lnTo>
                <a:lnTo>
                  <a:pt x="2572" y="424"/>
                </a:lnTo>
                <a:lnTo>
                  <a:pt x="2566" y="422"/>
                </a:lnTo>
                <a:lnTo>
                  <a:pt x="2564" y="418"/>
                </a:lnTo>
                <a:lnTo>
                  <a:pt x="2564" y="394"/>
                </a:lnTo>
                <a:lnTo>
                  <a:pt x="2566" y="388"/>
                </a:lnTo>
                <a:lnTo>
                  <a:pt x="2572" y="388"/>
                </a:lnTo>
                <a:lnTo>
                  <a:pt x="2584" y="388"/>
                </a:lnTo>
                <a:lnTo>
                  <a:pt x="2588" y="388"/>
                </a:lnTo>
                <a:lnTo>
                  <a:pt x="2590" y="394"/>
                </a:lnTo>
                <a:lnTo>
                  <a:pt x="2590" y="418"/>
                </a:lnTo>
                <a:close/>
                <a:moveTo>
                  <a:pt x="2652" y="418"/>
                </a:moveTo>
                <a:lnTo>
                  <a:pt x="2652" y="418"/>
                </a:lnTo>
                <a:lnTo>
                  <a:pt x="2650" y="422"/>
                </a:lnTo>
                <a:lnTo>
                  <a:pt x="2644" y="424"/>
                </a:lnTo>
                <a:lnTo>
                  <a:pt x="2632" y="424"/>
                </a:lnTo>
                <a:lnTo>
                  <a:pt x="2628" y="422"/>
                </a:lnTo>
                <a:lnTo>
                  <a:pt x="2626" y="418"/>
                </a:lnTo>
                <a:lnTo>
                  <a:pt x="2626" y="394"/>
                </a:lnTo>
                <a:lnTo>
                  <a:pt x="2628" y="388"/>
                </a:lnTo>
                <a:lnTo>
                  <a:pt x="2632" y="388"/>
                </a:lnTo>
                <a:lnTo>
                  <a:pt x="2644" y="388"/>
                </a:lnTo>
                <a:lnTo>
                  <a:pt x="2650" y="388"/>
                </a:lnTo>
                <a:lnTo>
                  <a:pt x="2652" y="394"/>
                </a:lnTo>
                <a:lnTo>
                  <a:pt x="2652" y="418"/>
                </a:lnTo>
                <a:close/>
                <a:moveTo>
                  <a:pt x="2712" y="418"/>
                </a:moveTo>
                <a:lnTo>
                  <a:pt x="2712" y="418"/>
                </a:lnTo>
                <a:lnTo>
                  <a:pt x="2710" y="422"/>
                </a:lnTo>
                <a:lnTo>
                  <a:pt x="2704" y="424"/>
                </a:lnTo>
                <a:lnTo>
                  <a:pt x="2692" y="424"/>
                </a:lnTo>
                <a:lnTo>
                  <a:pt x="2688" y="422"/>
                </a:lnTo>
                <a:lnTo>
                  <a:pt x="2686" y="418"/>
                </a:lnTo>
                <a:lnTo>
                  <a:pt x="2686" y="394"/>
                </a:lnTo>
                <a:lnTo>
                  <a:pt x="2688" y="388"/>
                </a:lnTo>
                <a:lnTo>
                  <a:pt x="2692" y="388"/>
                </a:lnTo>
                <a:lnTo>
                  <a:pt x="2704" y="388"/>
                </a:lnTo>
                <a:lnTo>
                  <a:pt x="2710" y="388"/>
                </a:lnTo>
                <a:lnTo>
                  <a:pt x="2712" y="394"/>
                </a:lnTo>
                <a:lnTo>
                  <a:pt x="2712" y="418"/>
                </a:lnTo>
                <a:close/>
                <a:moveTo>
                  <a:pt x="2772" y="418"/>
                </a:moveTo>
                <a:lnTo>
                  <a:pt x="2772" y="418"/>
                </a:lnTo>
                <a:lnTo>
                  <a:pt x="2770" y="422"/>
                </a:lnTo>
                <a:lnTo>
                  <a:pt x="2766" y="424"/>
                </a:lnTo>
                <a:lnTo>
                  <a:pt x="2752" y="424"/>
                </a:lnTo>
                <a:lnTo>
                  <a:pt x="2748" y="422"/>
                </a:lnTo>
                <a:lnTo>
                  <a:pt x="2746" y="418"/>
                </a:lnTo>
                <a:lnTo>
                  <a:pt x="2746" y="394"/>
                </a:lnTo>
                <a:lnTo>
                  <a:pt x="2748" y="388"/>
                </a:lnTo>
                <a:lnTo>
                  <a:pt x="2752" y="388"/>
                </a:lnTo>
                <a:lnTo>
                  <a:pt x="2766" y="388"/>
                </a:lnTo>
                <a:lnTo>
                  <a:pt x="2770" y="388"/>
                </a:lnTo>
                <a:lnTo>
                  <a:pt x="2772" y="394"/>
                </a:lnTo>
                <a:lnTo>
                  <a:pt x="2772" y="418"/>
                </a:lnTo>
                <a:close/>
                <a:moveTo>
                  <a:pt x="2832" y="418"/>
                </a:moveTo>
                <a:lnTo>
                  <a:pt x="2832" y="418"/>
                </a:lnTo>
                <a:lnTo>
                  <a:pt x="2830" y="422"/>
                </a:lnTo>
                <a:lnTo>
                  <a:pt x="2826" y="424"/>
                </a:lnTo>
                <a:lnTo>
                  <a:pt x="2814" y="424"/>
                </a:lnTo>
                <a:lnTo>
                  <a:pt x="2808" y="422"/>
                </a:lnTo>
                <a:lnTo>
                  <a:pt x="2806" y="418"/>
                </a:lnTo>
                <a:lnTo>
                  <a:pt x="2806" y="394"/>
                </a:lnTo>
                <a:lnTo>
                  <a:pt x="2808" y="388"/>
                </a:lnTo>
                <a:lnTo>
                  <a:pt x="2814" y="388"/>
                </a:lnTo>
                <a:lnTo>
                  <a:pt x="2826" y="388"/>
                </a:lnTo>
                <a:lnTo>
                  <a:pt x="2830" y="388"/>
                </a:lnTo>
                <a:lnTo>
                  <a:pt x="2832" y="394"/>
                </a:lnTo>
                <a:lnTo>
                  <a:pt x="2832" y="418"/>
                </a:lnTo>
                <a:close/>
                <a:moveTo>
                  <a:pt x="2892" y="418"/>
                </a:moveTo>
                <a:lnTo>
                  <a:pt x="2892" y="418"/>
                </a:lnTo>
                <a:lnTo>
                  <a:pt x="2890" y="422"/>
                </a:lnTo>
                <a:lnTo>
                  <a:pt x="2886" y="424"/>
                </a:lnTo>
                <a:lnTo>
                  <a:pt x="2874" y="424"/>
                </a:lnTo>
                <a:lnTo>
                  <a:pt x="2870" y="422"/>
                </a:lnTo>
                <a:lnTo>
                  <a:pt x="2868" y="418"/>
                </a:lnTo>
                <a:lnTo>
                  <a:pt x="2868" y="394"/>
                </a:lnTo>
                <a:lnTo>
                  <a:pt x="2870" y="388"/>
                </a:lnTo>
                <a:lnTo>
                  <a:pt x="2874" y="388"/>
                </a:lnTo>
                <a:lnTo>
                  <a:pt x="2886" y="388"/>
                </a:lnTo>
                <a:lnTo>
                  <a:pt x="2890" y="388"/>
                </a:lnTo>
                <a:lnTo>
                  <a:pt x="2892" y="394"/>
                </a:lnTo>
                <a:lnTo>
                  <a:pt x="2892" y="418"/>
                </a:lnTo>
                <a:close/>
                <a:moveTo>
                  <a:pt x="2896" y="376"/>
                </a:moveTo>
                <a:lnTo>
                  <a:pt x="2896" y="376"/>
                </a:lnTo>
                <a:lnTo>
                  <a:pt x="2896" y="378"/>
                </a:lnTo>
                <a:lnTo>
                  <a:pt x="2894" y="380"/>
                </a:lnTo>
                <a:lnTo>
                  <a:pt x="2440" y="380"/>
                </a:lnTo>
                <a:lnTo>
                  <a:pt x="2436" y="378"/>
                </a:lnTo>
                <a:lnTo>
                  <a:pt x="2436" y="72"/>
                </a:lnTo>
                <a:lnTo>
                  <a:pt x="2436" y="70"/>
                </a:lnTo>
                <a:lnTo>
                  <a:pt x="2440" y="68"/>
                </a:lnTo>
                <a:lnTo>
                  <a:pt x="2894" y="68"/>
                </a:lnTo>
                <a:lnTo>
                  <a:pt x="2896" y="70"/>
                </a:lnTo>
                <a:lnTo>
                  <a:pt x="2896" y="72"/>
                </a:lnTo>
                <a:lnTo>
                  <a:pt x="2896" y="376"/>
                </a:lnTo>
                <a:close/>
                <a:moveTo>
                  <a:pt x="2954" y="418"/>
                </a:moveTo>
                <a:lnTo>
                  <a:pt x="2954" y="418"/>
                </a:lnTo>
                <a:lnTo>
                  <a:pt x="2952" y="422"/>
                </a:lnTo>
                <a:lnTo>
                  <a:pt x="2946" y="424"/>
                </a:lnTo>
                <a:lnTo>
                  <a:pt x="2934" y="424"/>
                </a:lnTo>
                <a:lnTo>
                  <a:pt x="2930" y="422"/>
                </a:lnTo>
                <a:lnTo>
                  <a:pt x="2928" y="418"/>
                </a:lnTo>
                <a:lnTo>
                  <a:pt x="2928" y="394"/>
                </a:lnTo>
                <a:lnTo>
                  <a:pt x="2930" y="388"/>
                </a:lnTo>
                <a:lnTo>
                  <a:pt x="2934" y="388"/>
                </a:lnTo>
                <a:lnTo>
                  <a:pt x="2946" y="388"/>
                </a:lnTo>
                <a:lnTo>
                  <a:pt x="2952" y="388"/>
                </a:lnTo>
                <a:lnTo>
                  <a:pt x="2954" y="394"/>
                </a:lnTo>
                <a:lnTo>
                  <a:pt x="2954" y="418"/>
                </a:lnTo>
                <a:close/>
                <a:moveTo>
                  <a:pt x="3014" y="418"/>
                </a:moveTo>
                <a:lnTo>
                  <a:pt x="3014" y="418"/>
                </a:lnTo>
                <a:lnTo>
                  <a:pt x="3012" y="422"/>
                </a:lnTo>
                <a:lnTo>
                  <a:pt x="3008" y="424"/>
                </a:lnTo>
                <a:lnTo>
                  <a:pt x="2994" y="424"/>
                </a:lnTo>
                <a:lnTo>
                  <a:pt x="2990" y="422"/>
                </a:lnTo>
                <a:lnTo>
                  <a:pt x="2988" y="418"/>
                </a:lnTo>
                <a:lnTo>
                  <a:pt x="2988" y="394"/>
                </a:lnTo>
                <a:lnTo>
                  <a:pt x="2990" y="388"/>
                </a:lnTo>
                <a:lnTo>
                  <a:pt x="2994" y="388"/>
                </a:lnTo>
                <a:lnTo>
                  <a:pt x="3008" y="388"/>
                </a:lnTo>
                <a:lnTo>
                  <a:pt x="3012" y="388"/>
                </a:lnTo>
                <a:lnTo>
                  <a:pt x="3014" y="394"/>
                </a:lnTo>
                <a:lnTo>
                  <a:pt x="3014" y="418"/>
                </a:lnTo>
                <a:close/>
                <a:moveTo>
                  <a:pt x="3074" y="418"/>
                </a:moveTo>
                <a:lnTo>
                  <a:pt x="3074" y="418"/>
                </a:lnTo>
                <a:lnTo>
                  <a:pt x="3072" y="422"/>
                </a:lnTo>
                <a:lnTo>
                  <a:pt x="3068" y="424"/>
                </a:lnTo>
                <a:lnTo>
                  <a:pt x="3056" y="424"/>
                </a:lnTo>
                <a:lnTo>
                  <a:pt x="3050" y="422"/>
                </a:lnTo>
                <a:lnTo>
                  <a:pt x="3048" y="418"/>
                </a:lnTo>
                <a:lnTo>
                  <a:pt x="3048" y="394"/>
                </a:lnTo>
                <a:lnTo>
                  <a:pt x="3050" y="388"/>
                </a:lnTo>
                <a:lnTo>
                  <a:pt x="3056" y="388"/>
                </a:lnTo>
                <a:lnTo>
                  <a:pt x="3068" y="388"/>
                </a:lnTo>
                <a:lnTo>
                  <a:pt x="3072" y="388"/>
                </a:lnTo>
                <a:lnTo>
                  <a:pt x="3074" y="394"/>
                </a:lnTo>
                <a:lnTo>
                  <a:pt x="3074" y="418"/>
                </a:lnTo>
                <a:close/>
                <a:moveTo>
                  <a:pt x="3136" y="418"/>
                </a:moveTo>
                <a:lnTo>
                  <a:pt x="3136" y="418"/>
                </a:lnTo>
                <a:lnTo>
                  <a:pt x="3134" y="422"/>
                </a:lnTo>
                <a:lnTo>
                  <a:pt x="3128" y="424"/>
                </a:lnTo>
                <a:lnTo>
                  <a:pt x="3116" y="424"/>
                </a:lnTo>
                <a:lnTo>
                  <a:pt x="3112" y="422"/>
                </a:lnTo>
                <a:lnTo>
                  <a:pt x="3110" y="418"/>
                </a:lnTo>
                <a:lnTo>
                  <a:pt x="3110" y="394"/>
                </a:lnTo>
                <a:lnTo>
                  <a:pt x="3112" y="388"/>
                </a:lnTo>
                <a:lnTo>
                  <a:pt x="3116" y="388"/>
                </a:lnTo>
                <a:lnTo>
                  <a:pt x="3128" y="388"/>
                </a:lnTo>
                <a:lnTo>
                  <a:pt x="3134" y="388"/>
                </a:lnTo>
                <a:lnTo>
                  <a:pt x="3136" y="394"/>
                </a:lnTo>
                <a:lnTo>
                  <a:pt x="3136" y="418"/>
                </a:lnTo>
                <a:close/>
                <a:moveTo>
                  <a:pt x="3196" y="418"/>
                </a:moveTo>
                <a:lnTo>
                  <a:pt x="3196" y="418"/>
                </a:lnTo>
                <a:lnTo>
                  <a:pt x="3194" y="422"/>
                </a:lnTo>
                <a:lnTo>
                  <a:pt x="3190" y="424"/>
                </a:lnTo>
                <a:lnTo>
                  <a:pt x="3176" y="424"/>
                </a:lnTo>
                <a:lnTo>
                  <a:pt x="3172" y="422"/>
                </a:lnTo>
                <a:lnTo>
                  <a:pt x="3170" y="418"/>
                </a:lnTo>
                <a:lnTo>
                  <a:pt x="3170" y="394"/>
                </a:lnTo>
                <a:lnTo>
                  <a:pt x="3172" y="388"/>
                </a:lnTo>
                <a:lnTo>
                  <a:pt x="3176" y="388"/>
                </a:lnTo>
                <a:lnTo>
                  <a:pt x="3190" y="388"/>
                </a:lnTo>
                <a:lnTo>
                  <a:pt x="3194" y="388"/>
                </a:lnTo>
                <a:lnTo>
                  <a:pt x="3196" y="394"/>
                </a:lnTo>
                <a:lnTo>
                  <a:pt x="3196" y="418"/>
                </a:lnTo>
                <a:close/>
                <a:moveTo>
                  <a:pt x="3256" y="418"/>
                </a:moveTo>
                <a:lnTo>
                  <a:pt x="3256" y="418"/>
                </a:lnTo>
                <a:lnTo>
                  <a:pt x="3254" y="422"/>
                </a:lnTo>
                <a:lnTo>
                  <a:pt x="3250" y="424"/>
                </a:lnTo>
                <a:lnTo>
                  <a:pt x="3238" y="424"/>
                </a:lnTo>
                <a:lnTo>
                  <a:pt x="3232" y="422"/>
                </a:lnTo>
                <a:lnTo>
                  <a:pt x="3230" y="418"/>
                </a:lnTo>
                <a:lnTo>
                  <a:pt x="3230" y="394"/>
                </a:lnTo>
                <a:lnTo>
                  <a:pt x="3232" y="388"/>
                </a:lnTo>
                <a:lnTo>
                  <a:pt x="3238" y="388"/>
                </a:lnTo>
                <a:lnTo>
                  <a:pt x="3250" y="388"/>
                </a:lnTo>
                <a:lnTo>
                  <a:pt x="3254" y="388"/>
                </a:lnTo>
                <a:lnTo>
                  <a:pt x="3256" y="394"/>
                </a:lnTo>
                <a:lnTo>
                  <a:pt x="3256" y="418"/>
                </a:lnTo>
                <a:close/>
                <a:moveTo>
                  <a:pt x="3316" y="418"/>
                </a:moveTo>
                <a:lnTo>
                  <a:pt x="3316" y="418"/>
                </a:lnTo>
                <a:lnTo>
                  <a:pt x="3314" y="422"/>
                </a:lnTo>
                <a:lnTo>
                  <a:pt x="3310" y="424"/>
                </a:lnTo>
                <a:lnTo>
                  <a:pt x="3298" y="424"/>
                </a:lnTo>
                <a:lnTo>
                  <a:pt x="3292" y="422"/>
                </a:lnTo>
                <a:lnTo>
                  <a:pt x="3292" y="418"/>
                </a:lnTo>
                <a:lnTo>
                  <a:pt x="3292" y="394"/>
                </a:lnTo>
                <a:lnTo>
                  <a:pt x="3292" y="388"/>
                </a:lnTo>
                <a:lnTo>
                  <a:pt x="3298" y="388"/>
                </a:lnTo>
                <a:lnTo>
                  <a:pt x="3310" y="388"/>
                </a:lnTo>
                <a:lnTo>
                  <a:pt x="3314" y="388"/>
                </a:lnTo>
                <a:lnTo>
                  <a:pt x="3316" y="394"/>
                </a:lnTo>
                <a:lnTo>
                  <a:pt x="3316" y="418"/>
                </a:lnTo>
                <a:close/>
                <a:moveTo>
                  <a:pt x="3378" y="418"/>
                </a:moveTo>
                <a:lnTo>
                  <a:pt x="3378" y="418"/>
                </a:lnTo>
                <a:lnTo>
                  <a:pt x="3376" y="422"/>
                </a:lnTo>
                <a:lnTo>
                  <a:pt x="3370" y="424"/>
                </a:lnTo>
                <a:lnTo>
                  <a:pt x="3358" y="424"/>
                </a:lnTo>
                <a:lnTo>
                  <a:pt x="3354" y="422"/>
                </a:lnTo>
                <a:lnTo>
                  <a:pt x="3352" y="418"/>
                </a:lnTo>
                <a:lnTo>
                  <a:pt x="3352" y="394"/>
                </a:lnTo>
                <a:lnTo>
                  <a:pt x="3354" y="388"/>
                </a:lnTo>
                <a:lnTo>
                  <a:pt x="3358" y="388"/>
                </a:lnTo>
                <a:lnTo>
                  <a:pt x="3370" y="388"/>
                </a:lnTo>
                <a:lnTo>
                  <a:pt x="3376" y="388"/>
                </a:lnTo>
                <a:lnTo>
                  <a:pt x="3378" y="394"/>
                </a:lnTo>
                <a:lnTo>
                  <a:pt x="3378" y="418"/>
                </a:lnTo>
                <a:close/>
                <a:moveTo>
                  <a:pt x="3378" y="376"/>
                </a:moveTo>
                <a:lnTo>
                  <a:pt x="3378" y="376"/>
                </a:lnTo>
                <a:lnTo>
                  <a:pt x="3378" y="378"/>
                </a:lnTo>
                <a:lnTo>
                  <a:pt x="3376" y="380"/>
                </a:lnTo>
                <a:lnTo>
                  <a:pt x="2922" y="380"/>
                </a:lnTo>
                <a:lnTo>
                  <a:pt x="2920" y="378"/>
                </a:lnTo>
                <a:lnTo>
                  <a:pt x="2920" y="376"/>
                </a:lnTo>
                <a:lnTo>
                  <a:pt x="2920" y="72"/>
                </a:lnTo>
                <a:lnTo>
                  <a:pt x="2920" y="70"/>
                </a:lnTo>
                <a:lnTo>
                  <a:pt x="2922" y="68"/>
                </a:lnTo>
                <a:lnTo>
                  <a:pt x="3376" y="68"/>
                </a:lnTo>
                <a:lnTo>
                  <a:pt x="3378" y="70"/>
                </a:lnTo>
                <a:lnTo>
                  <a:pt x="3378" y="72"/>
                </a:lnTo>
                <a:lnTo>
                  <a:pt x="3378" y="376"/>
                </a:lnTo>
                <a:close/>
                <a:moveTo>
                  <a:pt x="3438" y="418"/>
                </a:moveTo>
                <a:lnTo>
                  <a:pt x="3438" y="418"/>
                </a:lnTo>
                <a:lnTo>
                  <a:pt x="3436" y="422"/>
                </a:lnTo>
                <a:lnTo>
                  <a:pt x="3430" y="424"/>
                </a:lnTo>
                <a:lnTo>
                  <a:pt x="3418" y="424"/>
                </a:lnTo>
                <a:lnTo>
                  <a:pt x="3414" y="422"/>
                </a:lnTo>
                <a:lnTo>
                  <a:pt x="3412" y="418"/>
                </a:lnTo>
                <a:lnTo>
                  <a:pt x="3412" y="394"/>
                </a:lnTo>
                <a:lnTo>
                  <a:pt x="3414" y="388"/>
                </a:lnTo>
                <a:lnTo>
                  <a:pt x="3418" y="388"/>
                </a:lnTo>
                <a:lnTo>
                  <a:pt x="3430" y="388"/>
                </a:lnTo>
                <a:lnTo>
                  <a:pt x="3436" y="388"/>
                </a:lnTo>
                <a:lnTo>
                  <a:pt x="3438" y="394"/>
                </a:lnTo>
                <a:lnTo>
                  <a:pt x="3438" y="418"/>
                </a:lnTo>
                <a:close/>
                <a:moveTo>
                  <a:pt x="3498" y="418"/>
                </a:moveTo>
                <a:lnTo>
                  <a:pt x="3498" y="418"/>
                </a:lnTo>
                <a:lnTo>
                  <a:pt x="3496" y="422"/>
                </a:lnTo>
                <a:lnTo>
                  <a:pt x="3492" y="424"/>
                </a:lnTo>
                <a:lnTo>
                  <a:pt x="3478" y="424"/>
                </a:lnTo>
                <a:lnTo>
                  <a:pt x="3474" y="422"/>
                </a:lnTo>
                <a:lnTo>
                  <a:pt x="3472" y="418"/>
                </a:lnTo>
                <a:lnTo>
                  <a:pt x="3472" y="394"/>
                </a:lnTo>
                <a:lnTo>
                  <a:pt x="3474" y="388"/>
                </a:lnTo>
                <a:lnTo>
                  <a:pt x="3478" y="388"/>
                </a:lnTo>
                <a:lnTo>
                  <a:pt x="3492" y="388"/>
                </a:lnTo>
                <a:lnTo>
                  <a:pt x="3496" y="388"/>
                </a:lnTo>
                <a:lnTo>
                  <a:pt x="3498" y="394"/>
                </a:lnTo>
                <a:lnTo>
                  <a:pt x="3498" y="418"/>
                </a:lnTo>
                <a:close/>
                <a:moveTo>
                  <a:pt x="3558" y="418"/>
                </a:moveTo>
                <a:lnTo>
                  <a:pt x="3558" y="418"/>
                </a:lnTo>
                <a:lnTo>
                  <a:pt x="3556" y="422"/>
                </a:lnTo>
                <a:lnTo>
                  <a:pt x="3552" y="424"/>
                </a:lnTo>
                <a:lnTo>
                  <a:pt x="3540" y="424"/>
                </a:lnTo>
                <a:lnTo>
                  <a:pt x="3534" y="422"/>
                </a:lnTo>
                <a:lnTo>
                  <a:pt x="3532" y="418"/>
                </a:lnTo>
                <a:lnTo>
                  <a:pt x="3532" y="394"/>
                </a:lnTo>
                <a:lnTo>
                  <a:pt x="3534" y="388"/>
                </a:lnTo>
                <a:lnTo>
                  <a:pt x="3540" y="388"/>
                </a:lnTo>
                <a:lnTo>
                  <a:pt x="3552" y="388"/>
                </a:lnTo>
                <a:lnTo>
                  <a:pt x="3556" y="388"/>
                </a:lnTo>
                <a:lnTo>
                  <a:pt x="3558" y="394"/>
                </a:lnTo>
                <a:lnTo>
                  <a:pt x="3558" y="418"/>
                </a:lnTo>
                <a:close/>
                <a:moveTo>
                  <a:pt x="3618" y="418"/>
                </a:moveTo>
                <a:lnTo>
                  <a:pt x="3618" y="418"/>
                </a:lnTo>
                <a:lnTo>
                  <a:pt x="3618" y="422"/>
                </a:lnTo>
                <a:lnTo>
                  <a:pt x="3612" y="424"/>
                </a:lnTo>
                <a:lnTo>
                  <a:pt x="3600" y="424"/>
                </a:lnTo>
                <a:lnTo>
                  <a:pt x="3596" y="422"/>
                </a:lnTo>
                <a:lnTo>
                  <a:pt x="3594" y="418"/>
                </a:lnTo>
                <a:lnTo>
                  <a:pt x="3594" y="394"/>
                </a:lnTo>
                <a:lnTo>
                  <a:pt x="3596" y="388"/>
                </a:lnTo>
                <a:lnTo>
                  <a:pt x="3600" y="388"/>
                </a:lnTo>
                <a:lnTo>
                  <a:pt x="3612" y="388"/>
                </a:lnTo>
                <a:lnTo>
                  <a:pt x="3618" y="388"/>
                </a:lnTo>
                <a:lnTo>
                  <a:pt x="3618" y="394"/>
                </a:lnTo>
                <a:lnTo>
                  <a:pt x="3618" y="418"/>
                </a:lnTo>
                <a:close/>
                <a:moveTo>
                  <a:pt x="3680" y="418"/>
                </a:moveTo>
                <a:lnTo>
                  <a:pt x="3680" y="418"/>
                </a:lnTo>
                <a:lnTo>
                  <a:pt x="3678" y="422"/>
                </a:lnTo>
                <a:lnTo>
                  <a:pt x="3672" y="424"/>
                </a:lnTo>
                <a:lnTo>
                  <a:pt x="3660" y="424"/>
                </a:lnTo>
                <a:lnTo>
                  <a:pt x="3656" y="422"/>
                </a:lnTo>
                <a:lnTo>
                  <a:pt x="3654" y="418"/>
                </a:lnTo>
                <a:lnTo>
                  <a:pt x="3654" y="394"/>
                </a:lnTo>
                <a:lnTo>
                  <a:pt x="3656" y="388"/>
                </a:lnTo>
                <a:lnTo>
                  <a:pt x="3660" y="388"/>
                </a:lnTo>
                <a:lnTo>
                  <a:pt x="3672" y="388"/>
                </a:lnTo>
                <a:lnTo>
                  <a:pt x="3678" y="388"/>
                </a:lnTo>
                <a:lnTo>
                  <a:pt x="3680" y="394"/>
                </a:lnTo>
                <a:lnTo>
                  <a:pt x="3680" y="418"/>
                </a:lnTo>
                <a:close/>
                <a:moveTo>
                  <a:pt x="3740" y="418"/>
                </a:moveTo>
                <a:lnTo>
                  <a:pt x="3740" y="418"/>
                </a:lnTo>
                <a:lnTo>
                  <a:pt x="3738" y="422"/>
                </a:lnTo>
                <a:lnTo>
                  <a:pt x="3734" y="424"/>
                </a:lnTo>
                <a:lnTo>
                  <a:pt x="3720" y="424"/>
                </a:lnTo>
                <a:lnTo>
                  <a:pt x="3716" y="422"/>
                </a:lnTo>
                <a:lnTo>
                  <a:pt x="3714" y="418"/>
                </a:lnTo>
                <a:lnTo>
                  <a:pt x="3714" y="394"/>
                </a:lnTo>
                <a:lnTo>
                  <a:pt x="3716" y="388"/>
                </a:lnTo>
                <a:lnTo>
                  <a:pt x="3720" y="388"/>
                </a:lnTo>
                <a:lnTo>
                  <a:pt x="3734" y="388"/>
                </a:lnTo>
                <a:lnTo>
                  <a:pt x="3738" y="388"/>
                </a:lnTo>
                <a:lnTo>
                  <a:pt x="3740" y="394"/>
                </a:lnTo>
                <a:lnTo>
                  <a:pt x="3740" y="418"/>
                </a:lnTo>
                <a:close/>
                <a:moveTo>
                  <a:pt x="3800" y="418"/>
                </a:moveTo>
                <a:lnTo>
                  <a:pt x="3800" y="418"/>
                </a:lnTo>
                <a:lnTo>
                  <a:pt x="3798" y="422"/>
                </a:lnTo>
                <a:lnTo>
                  <a:pt x="3794" y="424"/>
                </a:lnTo>
                <a:lnTo>
                  <a:pt x="3782" y="424"/>
                </a:lnTo>
                <a:lnTo>
                  <a:pt x="3776" y="422"/>
                </a:lnTo>
                <a:lnTo>
                  <a:pt x="3774" y="418"/>
                </a:lnTo>
                <a:lnTo>
                  <a:pt x="3774" y="394"/>
                </a:lnTo>
                <a:lnTo>
                  <a:pt x="3776" y="388"/>
                </a:lnTo>
                <a:lnTo>
                  <a:pt x="3782" y="388"/>
                </a:lnTo>
                <a:lnTo>
                  <a:pt x="3794" y="388"/>
                </a:lnTo>
                <a:lnTo>
                  <a:pt x="3798" y="388"/>
                </a:lnTo>
                <a:lnTo>
                  <a:pt x="3800" y="394"/>
                </a:lnTo>
                <a:lnTo>
                  <a:pt x="3800" y="418"/>
                </a:lnTo>
                <a:close/>
                <a:moveTo>
                  <a:pt x="3856" y="418"/>
                </a:moveTo>
                <a:lnTo>
                  <a:pt x="3856" y="418"/>
                </a:lnTo>
                <a:lnTo>
                  <a:pt x="3854" y="422"/>
                </a:lnTo>
                <a:lnTo>
                  <a:pt x="3850" y="424"/>
                </a:lnTo>
                <a:lnTo>
                  <a:pt x="3838" y="424"/>
                </a:lnTo>
                <a:lnTo>
                  <a:pt x="3834" y="422"/>
                </a:lnTo>
                <a:lnTo>
                  <a:pt x="3832" y="418"/>
                </a:lnTo>
                <a:lnTo>
                  <a:pt x="3832" y="394"/>
                </a:lnTo>
                <a:lnTo>
                  <a:pt x="3834" y="388"/>
                </a:lnTo>
                <a:lnTo>
                  <a:pt x="3838" y="388"/>
                </a:lnTo>
                <a:lnTo>
                  <a:pt x="3850" y="388"/>
                </a:lnTo>
                <a:lnTo>
                  <a:pt x="3854" y="388"/>
                </a:lnTo>
                <a:lnTo>
                  <a:pt x="3856" y="394"/>
                </a:lnTo>
                <a:lnTo>
                  <a:pt x="3856" y="418"/>
                </a:lnTo>
                <a:close/>
                <a:moveTo>
                  <a:pt x="3862" y="376"/>
                </a:moveTo>
                <a:lnTo>
                  <a:pt x="3862" y="376"/>
                </a:lnTo>
                <a:lnTo>
                  <a:pt x="3860" y="378"/>
                </a:lnTo>
                <a:lnTo>
                  <a:pt x="3858" y="380"/>
                </a:lnTo>
                <a:lnTo>
                  <a:pt x="3404" y="380"/>
                </a:lnTo>
                <a:lnTo>
                  <a:pt x="3402" y="378"/>
                </a:lnTo>
                <a:lnTo>
                  <a:pt x="3402" y="376"/>
                </a:lnTo>
                <a:lnTo>
                  <a:pt x="3402" y="72"/>
                </a:lnTo>
                <a:lnTo>
                  <a:pt x="3402" y="70"/>
                </a:lnTo>
                <a:lnTo>
                  <a:pt x="3404" y="68"/>
                </a:lnTo>
                <a:lnTo>
                  <a:pt x="3858" y="68"/>
                </a:lnTo>
                <a:lnTo>
                  <a:pt x="3860" y="70"/>
                </a:lnTo>
                <a:lnTo>
                  <a:pt x="3862" y="72"/>
                </a:lnTo>
                <a:lnTo>
                  <a:pt x="3862" y="376"/>
                </a:lnTo>
                <a:close/>
                <a:moveTo>
                  <a:pt x="3918" y="418"/>
                </a:moveTo>
                <a:lnTo>
                  <a:pt x="3918" y="418"/>
                </a:lnTo>
                <a:lnTo>
                  <a:pt x="3916" y="422"/>
                </a:lnTo>
                <a:lnTo>
                  <a:pt x="3910" y="424"/>
                </a:lnTo>
                <a:lnTo>
                  <a:pt x="3898" y="424"/>
                </a:lnTo>
                <a:lnTo>
                  <a:pt x="3894" y="422"/>
                </a:lnTo>
                <a:lnTo>
                  <a:pt x="3892" y="418"/>
                </a:lnTo>
                <a:lnTo>
                  <a:pt x="3892" y="394"/>
                </a:lnTo>
                <a:lnTo>
                  <a:pt x="3894" y="388"/>
                </a:lnTo>
                <a:lnTo>
                  <a:pt x="3898" y="388"/>
                </a:lnTo>
                <a:lnTo>
                  <a:pt x="3910" y="388"/>
                </a:lnTo>
                <a:lnTo>
                  <a:pt x="3916" y="388"/>
                </a:lnTo>
                <a:lnTo>
                  <a:pt x="3918" y="394"/>
                </a:lnTo>
                <a:lnTo>
                  <a:pt x="3918" y="418"/>
                </a:lnTo>
                <a:close/>
                <a:moveTo>
                  <a:pt x="3978" y="418"/>
                </a:moveTo>
                <a:lnTo>
                  <a:pt x="3978" y="418"/>
                </a:lnTo>
                <a:lnTo>
                  <a:pt x="3976" y="422"/>
                </a:lnTo>
                <a:lnTo>
                  <a:pt x="3972" y="424"/>
                </a:lnTo>
                <a:lnTo>
                  <a:pt x="3958" y="424"/>
                </a:lnTo>
                <a:lnTo>
                  <a:pt x="3954" y="422"/>
                </a:lnTo>
                <a:lnTo>
                  <a:pt x="3952" y="418"/>
                </a:lnTo>
                <a:lnTo>
                  <a:pt x="3952" y="394"/>
                </a:lnTo>
                <a:lnTo>
                  <a:pt x="3954" y="388"/>
                </a:lnTo>
                <a:lnTo>
                  <a:pt x="3958" y="388"/>
                </a:lnTo>
                <a:lnTo>
                  <a:pt x="3972" y="388"/>
                </a:lnTo>
                <a:lnTo>
                  <a:pt x="3976" y="388"/>
                </a:lnTo>
                <a:lnTo>
                  <a:pt x="3978" y="394"/>
                </a:lnTo>
                <a:lnTo>
                  <a:pt x="3978" y="418"/>
                </a:lnTo>
                <a:close/>
                <a:moveTo>
                  <a:pt x="4038" y="418"/>
                </a:moveTo>
                <a:lnTo>
                  <a:pt x="4038" y="418"/>
                </a:lnTo>
                <a:lnTo>
                  <a:pt x="4036" y="422"/>
                </a:lnTo>
                <a:lnTo>
                  <a:pt x="4032" y="424"/>
                </a:lnTo>
                <a:lnTo>
                  <a:pt x="4020" y="424"/>
                </a:lnTo>
                <a:lnTo>
                  <a:pt x="4014" y="422"/>
                </a:lnTo>
                <a:lnTo>
                  <a:pt x="4012" y="418"/>
                </a:lnTo>
                <a:lnTo>
                  <a:pt x="4012" y="394"/>
                </a:lnTo>
                <a:lnTo>
                  <a:pt x="4014" y="388"/>
                </a:lnTo>
                <a:lnTo>
                  <a:pt x="4020" y="388"/>
                </a:lnTo>
                <a:lnTo>
                  <a:pt x="4032" y="388"/>
                </a:lnTo>
                <a:lnTo>
                  <a:pt x="4036" y="388"/>
                </a:lnTo>
                <a:lnTo>
                  <a:pt x="4038" y="394"/>
                </a:lnTo>
                <a:lnTo>
                  <a:pt x="4038" y="418"/>
                </a:lnTo>
                <a:close/>
                <a:moveTo>
                  <a:pt x="4098" y="418"/>
                </a:moveTo>
                <a:lnTo>
                  <a:pt x="4098" y="418"/>
                </a:lnTo>
                <a:lnTo>
                  <a:pt x="4096" y="422"/>
                </a:lnTo>
                <a:lnTo>
                  <a:pt x="4092" y="424"/>
                </a:lnTo>
                <a:lnTo>
                  <a:pt x="4080" y="424"/>
                </a:lnTo>
                <a:lnTo>
                  <a:pt x="4076" y="422"/>
                </a:lnTo>
                <a:lnTo>
                  <a:pt x="4074" y="418"/>
                </a:lnTo>
                <a:lnTo>
                  <a:pt x="4074" y="394"/>
                </a:lnTo>
                <a:lnTo>
                  <a:pt x="4076" y="388"/>
                </a:lnTo>
                <a:lnTo>
                  <a:pt x="4080" y="388"/>
                </a:lnTo>
                <a:lnTo>
                  <a:pt x="4092" y="388"/>
                </a:lnTo>
                <a:lnTo>
                  <a:pt x="4096" y="388"/>
                </a:lnTo>
                <a:lnTo>
                  <a:pt x="4098" y="394"/>
                </a:lnTo>
                <a:lnTo>
                  <a:pt x="4098" y="418"/>
                </a:lnTo>
                <a:close/>
                <a:moveTo>
                  <a:pt x="4160" y="418"/>
                </a:moveTo>
                <a:lnTo>
                  <a:pt x="4160" y="418"/>
                </a:lnTo>
                <a:lnTo>
                  <a:pt x="4158" y="422"/>
                </a:lnTo>
                <a:lnTo>
                  <a:pt x="4152" y="424"/>
                </a:lnTo>
                <a:lnTo>
                  <a:pt x="4140" y="424"/>
                </a:lnTo>
                <a:lnTo>
                  <a:pt x="4136" y="422"/>
                </a:lnTo>
                <a:lnTo>
                  <a:pt x="4134" y="418"/>
                </a:lnTo>
                <a:lnTo>
                  <a:pt x="4134" y="394"/>
                </a:lnTo>
                <a:lnTo>
                  <a:pt x="4136" y="388"/>
                </a:lnTo>
                <a:lnTo>
                  <a:pt x="4140" y="388"/>
                </a:lnTo>
                <a:lnTo>
                  <a:pt x="4152" y="388"/>
                </a:lnTo>
                <a:lnTo>
                  <a:pt x="4158" y="388"/>
                </a:lnTo>
                <a:lnTo>
                  <a:pt x="4160" y="394"/>
                </a:lnTo>
                <a:lnTo>
                  <a:pt x="4160" y="418"/>
                </a:lnTo>
                <a:close/>
                <a:moveTo>
                  <a:pt x="4220" y="418"/>
                </a:moveTo>
                <a:lnTo>
                  <a:pt x="4220" y="418"/>
                </a:lnTo>
                <a:lnTo>
                  <a:pt x="4218" y="422"/>
                </a:lnTo>
                <a:lnTo>
                  <a:pt x="4214" y="424"/>
                </a:lnTo>
                <a:lnTo>
                  <a:pt x="4200" y="424"/>
                </a:lnTo>
                <a:lnTo>
                  <a:pt x="4196" y="422"/>
                </a:lnTo>
                <a:lnTo>
                  <a:pt x="4194" y="418"/>
                </a:lnTo>
                <a:lnTo>
                  <a:pt x="4194" y="394"/>
                </a:lnTo>
                <a:lnTo>
                  <a:pt x="4196" y="388"/>
                </a:lnTo>
                <a:lnTo>
                  <a:pt x="4200" y="388"/>
                </a:lnTo>
                <a:lnTo>
                  <a:pt x="4214" y="388"/>
                </a:lnTo>
                <a:lnTo>
                  <a:pt x="4218" y="388"/>
                </a:lnTo>
                <a:lnTo>
                  <a:pt x="4220" y="394"/>
                </a:lnTo>
                <a:lnTo>
                  <a:pt x="4220" y="418"/>
                </a:lnTo>
                <a:close/>
                <a:moveTo>
                  <a:pt x="4280" y="418"/>
                </a:moveTo>
                <a:lnTo>
                  <a:pt x="4280" y="418"/>
                </a:lnTo>
                <a:lnTo>
                  <a:pt x="4278" y="422"/>
                </a:lnTo>
                <a:lnTo>
                  <a:pt x="4274" y="424"/>
                </a:lnTo>
                <a:lnTo>
                  <a:pt x="4262" y="424"/>
                </a:lnTo>
                <a:lnTo>
                  <a:pt x="4256" y="422"/>
                </a:lnTo>
                <a:lnTo>
                  <a:pt x="4254" y="418"/>
                </a:lnTo>
                <a:lnTo>
                  <a:pt x="4254" y="394"/>
                </a:lnTo>
                <a:lnTo>
                  <a:pt x="4256" y="388"/>
                </a:lnTo>
                <a:lnTo>
                  <a:pt x="4262" y="388"/>
                </a:lnTo>
                <a:lnTo>
                  <a:pt x="4274" y="388"/>
                </a:lnTo>
                <a:lnTo>
                  <a:pt x="4278" y="388"/>
                </a:lnTo>
                <a:lnTo>
                  <a:pt x="4280" y="394"/>
                </a:lnTo>
                <a:lnTo>
                  <a:pt x="4280" y="418"/>
                </a:lnTo>
                <a:close/>
                <a:moveTo>
                  <a:pt x="4340" y="418"/>
                </a:moveTo>
                <a:lnTo>
                  <a:pt x="4340" y="418"/>
                </a:lnTo>
                <a:lnTo>
                  <a:pt x="4338" y="422"/>
                </a:lnTo>
                <a:lnTo>
                  <a:pt x="4334" y="424"/>
                </a:lnTo>
                <a:lnTo>
                  <a:pt x="4322" y="424"/>
                </a:lnTo>
                <a:lnTo>
                  <a:pt x="4316" y="422"/>
                </a:lnTo>
                <a:lnTo>
                  <a:pt x="4316" y="418"/>
                </a:lnTo>
                <a:lnTo>
                  <a:pt x="4316" y="394"/>
                </a:lnTo>
                <a:lnTo>
                  <a:pt x="4316" y="388"/>
                </a:lnTo>
                <a:lnTo>
                  <a:pt x="4322" y="388"/>
                </a:lnTo>
                <a:lnTo>
                  <a:pt x="4334" y="388"/>
                </a:lnTo>
                <a:lnTo>
                  <a:pt x="4338" y="388"/>
                </a:lnTo>
                <a:lnTo>
                  <a:pt x="4340" y="394"/>
                </a:lnTo>
                <a:lnTo>
                  <a:pt x="4340" y="418"/>
                </a:lnTo>
                <a:close/>
                <a:moveTo>
                  <a:pt x="4344" y="376"/>
                </a:moveTo>
                <a:lnTo>
                  <a:pt x="4344" y="376"/>
                </a:lnTo>
                <a:lnTo>
                  <a:pt x="4344" y="378"/>
                </a:lnTo>
                <a:lnTo>
                  <a:pt x="4342" y="380"/>
                </a:lnTo>
                <a:lnTo>
                  <a:pt x="3888" y="380"/>
                </a:lnTo>
                <a:lnTo>
                  <a:pt x="3886" y="378"/>
                </a:lnTo>
                <a:lnTo>
                  <a:pt x="3884" y="376"/>
                </a:lnTo>
                <a:lnTo>
                  <a:pt x="3884" y="72"/>
                </a:lnTo>
                <a:lnTo>
                  <a:pt x="3886" y="70"/>
                </a:lnTo>
                <a:lnTo>
                  <a:pt x="3888" y="68"/>
                </a:lnTo>
                <a:lnTo>
                  <a:pt x="4342" y="68"/>
                </a:lnTo>
                <a:lnTo>
                  <a:pt x="4344" y="70"/>
                </a:lnTo>
                <a:lnTo>
                  <a:pt x="4344" y="72"/>
                </a:lnTo>
                <a:lnTo>
                  <a:pt x="4344" y="376"/>
                </a:lnTo>
                <a:close/>
                <a:moveTo>
                  <a:pt x="4344" y="54"/>
                </a:moveTo>
                <a:lnTo>
                  <a:pt x="4344" y="54"/>
                </a:lnTo>
                <a:lnTo>
                  <a:pt x="4342" y="60"/>
                </a:lnTo>
                <a:lnTo>
                  <a:pt x="4338" y="60"/>
                </a:lnTo>
                <a:lnTo>
                  <a:pt x="4326" y="60"/>
                </a:lnTo>
                <a:lnTo>
                  <a:pt x="4320" y="60"/>
                </a:lnTo>
                <a:lnTo>
                  <a:pt x="4320" y="54"/>
                </a:lnTo>
                <a:lnTo>
                  <a:pt x="4320" y="30"/>
                </a:lnTo>
                <a:lnTo>
                  <a:pt x="4320" y="26"/>
                </a:lnTo>
                <a:lnTo>
                  <a:pt x="4326" y="24"/>
                </a:lnTo>
                <a:lnTo>
                  <a:pt x="4338" y="24"/>
                </a:lnTo>
                <a:lnTo>
                  <a:pt x="4342" y="26"/>
                </a:lnTo>
                <a:lnTo>
                  <a:pt x="4344" y="30"/>
                </a:lnTo>
                <a:lnTo>
                  <a:pt x="4344" y="54"/>
                </a:lnTo>
                <a:close/>
                <a:moveTo>
                  <a:pt x="4402" y="418"/>
                </a:moveTo>
                <a:lnTo>
                  <a:pt x="4402" y="418"/>
                </a:lnTo>
                <a:lnTo>
                  <a:pt x="4400" y="422"/>
                </a:lnTo>
                <a:lnTo>
                  <a:pt x="4394" y="424"/>
                </a:lnTo>
                <a:lnTo>
                  <a:pt x="4382" y="424"/>
                </a:lnTo>
                <a:lnTo>
                  <a:pt x="4378" y="422"/>
                </a:lnTo>
                <a:lnTo>
                  <a:pt x="4376" y="418"/>
                </a:lnTo>
                <a:lnTo>
                  <a:pt x="4376" y="394"/>
                </a:lnTo>
                <a:lnTo>
                  <a:pt x="4378" y="388"/>
                </a:lnTo>
                <a:lnTo>
                  <a:pt x="4382" y="388"/>
                </a:lnTo>
                <a:lnTo>
                  <a:pt x="4394" y="388"/>
                </a:lnTo>
                <a:lnTo>
                  <a:pt x="4400" y="388"/>
                </a:lnTo>
                <a:lnTo>
                  <a:pt x="4402" y="394"/>
                </a:lnTo>
                <a:lnTo>
                  <a:pt x="4402" y="418"/>
                </a:lnTo>
                <a:close/>
                <a:moveTo>
                  <a:pt x="4462" y="418"/>
                </a:moveTo>
                <a:lnTo>
                  <a:pt x="4462" y="418"/>
                </a:lnTo>
                <a:lnTo>
                  <a:pt x="4460" y="422"/>
                </a:lnTo>
                <a:lnTo>
                  <a:pt x="4456" y="424"/>
                </a:lnTo>
                <a:lnTo>
                  <a:pt x="4442" y="424"/>
                </a:lnTo>
                <a:lnTo>
                  <a:pt x="4438" y="422"/>
                </a:lnTo>
                <a:lnTo>
                  <a:pt x="4436" y="418"/>
                </a:lnTo>
                <a:lnTo>
                  <a:pt x="4436" y="394"/>
                </a:lnTo>
                <a:lnTo>
                  <a:pt x="4438" y="388"/>
                </a:lnTo>
                <a:lnTo>
                  <a:pt x="4442" y="388"/>
                </a:lnTo>
                <a:lnTo>
                  <a:pt x="4456" y="388"/>
                </a:lnTo>
                <a:lnTo>
                  <a:pt x="4460" y="388"/>
                </a:lnTo>
                <a:lnTo>
                  <a:pt x="4462" y="394"/>
                </a:lnTo>
                <a:lnTo>
                  <a:pt x="4462" y="418"/>
                </a:lnTo>
                <a:close/>
                <a:moveTo>
                  <a:pt x="4522" y="418"/>
                </a:moveTo>
                <a:lnTo>
                  <a:pt x="4522" y="418"/>
                </a:lnTo>
                <a:lnTo>
                  <a:pt x="4520" y="422"/>
                </a:lnTo>
                <a:lnTo>
                  <a:pt x="4516" y="424"/>
                </a:lnTo>
                <a:lnTo>
                  <a:pt x="4502" y="424"/>
                </a:lnTo>
                <a:lnTo>
                  <a:pt x="4498" y="422"/>
                </a:lnTo>
                <a:lnTo>
                  <a:pt x="4496" y="418"/>
                </a:lnTo>
                <a:lnTo>
                  <a:pt x="4496" y="394"/>
                </a:lnTo>
                <a:lnTo>
                  <a:pt x="4498" y="388"/>
                </a:lnTo>
                <a:lnTo>
                  <a:pt x="4502" y="388"/>
                </a:lnTo>
                <a:lnTo>
                  <a:pt x="4516" y="388"/>
                </a:lnTo>
                <a:lnTo>
                  <a:pt x="4520" y="388"/>
                </a:lnTo>
                <a:lnTo>
                  <a:pt x="4522" y="394"/>
                </a:lnTo>
                <a:lnTo>
                  <a:pt x="4522" y="418"/>
                </a:lnTo>
                <a:close/>
                <a:moveTo>
                  <a:pt x="4582" y="418"/>
                </a:moveTo>
                <a:lnTo>
                  <a:pt x="4582" y="418"/>
                </a:lnTo>
                <a:lnTo>
                  <a:pt x="4580" y="422"/>
                </a:lnTo>
                <a:lnTo>
                  <a:pt x="4576" y="424"/>
                </a:lnTo>
                <a:lnTo>
                  <a:pt x="4564" y="424"/>
                </a:lnTo>
                <a:lnTo>
                  <a:pt x="4558" y="422"/>
                </a:lnTo>
                <a:lnTo>
                  <a:pt x="4556" y="418"/>
                </a:lnTo>
                <a:lnTo>
                  <a:pt x="4556" y="394"/>
                </a:lnTo>
                <a:lnTo>
                  <a:pt x="4558" y="388"/>
                </a:lnTo>
                <a:lnTo>
                  <a:pt x="4564" y="388"/>
                </a:lnTo>
                <a:lnTo>
                  <a:pt x="4576" y="388"/>
                </a:lnTo>
                <a:lnTo>
                  <a:pt x="4580" y="388"/>
                </a:lnTo>
                <a:lnTo>
                  <a:pt x="4582" y="394"/>
                </a:lnTo>
                <a:lnTo>
                  <a:pt x="4582" y="418"/>
                </a:lnTo>
                <a:close/>
                <a:moveTo>
                  <a:pt x="4642" y="418"/>
                </a:moveTo>
                <a:lnTo>
                  <a:pt x="4642" y="418"/>
                </a:lnTo>
                <a:lnTo>
                  <a:pt x="4642" y="422"/>
                </a:lnTo>
                <a:lnTo>
                  <a:pt x="4636" y="424"/>
                </a:lnTo>
                <a:lnTo>
                  <a:pt x="4624" y="424"/>
                </a:lnTo>
                <a:lnTo>
                  <a:pt x="4620" y="422"/>
                </a:lnTo>
                <a:lnTo>
                  <a:pt x="4618" y="418"/>
                </a:lnTo>
                <a:lnTo>
                  <a:pt x="4618" y="394"/>
                </a:lnTo>
                <a:lnTo>
                  <a:pt x="4620" y="388"/>
                </a:lnTo>
                <a:lnTo>
                  <a:pt x="4624" y="388"/>
                </a:lnTo>
                <a:lnTo>
                  <a:pt x="4636" y="388"/>
                </a:lnTo>
                <a:lnTo>
                  <a:pt x="4642" y="388"/>
                </a:lnTo>
                <a:lnTo>
                  <a:pt x="4642" y="394"/>
                </a:lnTo>
                <a:lnTo>
                  <a:pt x="4642" y="418"/>
                </a:lnTo>
                <a:close/>
                <a:moveTo>
                  <a:pt x="4704" y="418"/>
                </a:moveTo>
                <a:lnTo>
                  <a:pt x="4704" y="418"/>
                </a:lnTo>
                <a:lnTo>
                  <a:pt x="4702" y="422"/>
                </a:lnTo>
                <a:lnTo>
                  <a:pt x="4696" y="424"/>
                </a:lnTo>
                <a:lnTo>
                  <a:pt x="4684" y="424"/>
                </a:lnTo>
                <a:lnTo>
                  <a:pt x="4680" y="422"/>
                </a:lnTo>
                <a:lnTo>
                  <a:pt x="4678" y="418"/>
                </a:lnTo>
                <a:lnTo>
                  <a:pt x="4678" y="394"/>
                </a:lnTo>
                <a:lnTo>
                  <a:pt x="4680" y="388"/>
                </a:lnTo>
                <a:lnTo>
                  <a:pt x="4684" y="388"/>
                </a:lnTo>
                <a:lnTo>
                  <a:pt x="4696" y="388"/>
                </a:lnTo>
                <a:lnTo>
                  <a:pt x="4702" y="388"/>
                </a:lnTo>
                <a:lnTo>
                  <a:pt x="4704" y="394"/>
                </a:lnTo>
                <a:lnTo>
                  <a:pt x="4704" y="418"/>
                </a:lnTo>
                <a:close/>
                <a:moveTo>
                  <a:pt x="4764" y="418"/>
                </a:moveTo>
                <a:lnTo>
                  <a:pt x="4764" y="418"/>
                </a:lnTo>
                <a:lnTo>
                  <a:pt x="4762" y="422"/>
                </a:lnTo>
                <a:lnTo>
                  <a:pt x="4758" y="424"/>
                </a:lnTo>
                <a:lnTo>
                  <a:pt x="4744" y="424"/>
                </a:lnTo>
                <a:lnTo>
                  <a:pt x="4740" y="422"/>
                </a:lnTo>
                <a:lnTo>
                  <a:pt x="4738" y="418"/>
                </a:lnTo>
                <a:lnTo>
                  <a:pt x="4738" y="394"/>
                </a:lnTo>
                <a:lnTo>
                  <a:pt x="4740" y="388"/>
                </a:lnTo>
                <a:lnTo>
                  <a:pt x="4744" y="388"/>
                </a:lnTo>
                <a:lnTo>
                  <a:pt x="4758" y="388"/>
                </a:lnTo>
                <a:lnTo>
                  <a:pt x="4762" y="388"/>
                </a:lnTo>
                <a:lnTo>
                  <a:pt x="4764" y="394"/>
                </a:lnTo>
                <a:lnTo>
                  <a:pt x="4764" y="418"/>
                </a:lnTo>
                <a:close/>
                <a:moveTo>
                  <a:pt x="4824" y="418"/>
                </a:moveTo>
                <a:lnTo>
                  <a:pt x="4824" y="418"/>
                </a:lnTo>
                <a:lnTo>
                  <a:pt x="4822" y="422"/>
                </a:lnTo>
                <a:lnTo>
                  <a:pt x="4818" y="424"/>
                </a:lnTo>
                <a:lnTo>
                  <a:pt x="4806" y="424"/>
                </a:lnTo>
                <a:lnTo>
                  <a:pt x="4800" y="422"/>
                </a:lnTo>
                <a:lnTo>
                  <a:pt x="4798" y="418"/>
                </a:lnTo>
                <a:lnTo>
                  <a:pt x="4798" y="394"/>
                </a:lnTo>
                <a:lnTo>
                  <a:pt x="4800" y="388"/>
                </a:lnTo>
                <a:lnTo>
                  <a:pt x="4806" y="388"/>
                </a:lnTo>
                <a:lnTo>
                  <a:pt x="4818" y="388"/>
                </a:lnTo>
                <a:lnTo>
                  <a:pt x="4822" y="388"/>
                </a:lnTo>
                <a:lnTo>
                  <a:pt x="4824" y="394"/>
                </a:lnTo>
                <a:lnTo>
                  <a:pt x="4824" y="418"/>
                </a:lnTo>
                <a:close/>
                <a:moveTo>
                  <a:pt x="4828" y="376"/>
                </a:moveTo>
                <a:lnTo>
                  <a:pt x="4828" y="376"/>
                </a:lnTo>
                <a:lnTo>
                  <a:pt x="4826" y="378"/>
                </a:lnTo>
                <a:lnTo>
                  <a:pt x="4824" y="380"/>
                </a:lnTo>
                <a:lnTo>
                  <a:pt x="4370" y="380"/>
                </a:lnTo>
                <a:lnTo>
                  <a:pt x="4368" y="378"/>
                </a:lnTo>
                <a:lnTo>
                  <a:pt x="4368" y="376"/>
                </a:lnTo>
                <a:lnTo>
                  <a:pt x="4368" y="68"/>
                </a:lnTo>
                <a:lnTo>
                  <a:pt x="4368" y="66"/>
                </a:lnTo>
                <a:lnTo>
                  <a:pt x="4370" y="64"/>
                </a:lnTo>
                <a:lnTo>
                  <a:pt x="4824" y="64"/>
                </a:lnTo>
                <a:lnTo>
                  <a:pt x="4826" y="66"/>
                </a:lnTo>
                <a:lnTo>
                  <a:pt x="4828" y="68"/>
                </a:lnTo>
                <a:lnTo>
                  <a:pt x="4828" y="376"/>
                </a:lnTo>
                <a:close/>
                <a:moveTo>
                  <a:pt x="4828" y="54"/>
                </a:moveTo>
                <a:lnTo>
                  <a:pt x="4828" y="54"/>
                </a:lnTo>
                <a:lnTo>
                  <a:pt x="4826" y="60"/>
                </a:lnTo>
                <a:lnTo>
                  <a:pt x="4822" y="60"/>
                </a:lnTo>
                <a:lnTo>
                  <a:pt x="4810" y="60"/>
                </a:lnTo>
                <a:lnTo>
                  <a:pt x="4804" y="60"/>
                </a:lnTo>
                <a:lnTo>
                  <a:pt x="4802" y="54"/>
                </a:lnTo>
                <a:lnTo>
                  <a:pt x="4802" y="30"/>
                </a:lnTo>
                <a:lnTo>
                  <a:pt x="4804" y="26"/>
                </a:lnTo>
                <a:lnTo>
                  <a:pt x="4810" y="24"/>
                </a:lnTo>
                <a:lnTo>
                  <a:pt x="4822" y="24"/>
                </a:lnTo>
                <a:lnTo>
                  <a:pt x="4826" y="26"/>
                </a:lnTo>
                <a:lnTo>
                  <a:pt x="4828" y="30"/>
                </a:lnTo>
                <a:lnTo>
                  <a:pt x="4828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0" name="Freeform 917"/>
          <p:cNvSpPr>
            <a:spLocks/>
          </p:cNvSpPr>
          <p:nvPr/>
        </p:nvSpPr>
        <p:spPr bwMode="auto">
          <a:xfrm>
            <a:off x="4579938" y="4612874"/>
            <a:ext cx="838200" cy="669925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2147483647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2147483647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1" name="Freeform 917"/>
          <p:cNvSpPr>
            <a:spLocks/>
          </p:cNvSpPr>
          <p:nvPr/>
        </p:nvSpPr>
        <p:spPr bwMode="auto">
          <a:xfrm>
            <a:off x="3699053" y="4609367"/>
            <a:ext cx="838158" cy="67084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12"/>
              </a:cxn>
              <a:cxn ang="0">
                <a:pos x="0" y="312"/>
              </a:cxn>
              <a:cxn ang="0">
                <a:pos x="2" y="314"/>
              </a:cxn>
              <a:cxn ang="0">
                <a:pos x="4" y="316"/>
              </a:cxn>
              <a:cxn ang="0">
                <a:pos x="458" y="316"/>
              </a:cxn>
              <a:cxn ang="0">
                <a:pos x="458" y="316"/>
              </a:cxn>
              <a:cxn ang="0">
                <a:pos x="460" y="314"/>
              </a:cxn>
              <a:cxn ang="0">
                <a:pos x="460" y="312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2" name="Freeform 942"/>
          <p:cNvSpPr>
            <a:spLocks/>
          </p:cNvSpPr>
          <p:nvPr/>
        </p:nvSpPr>
        <p:spPr bwMode="auto">
          <a:xfrm>
            <a:off x="1938759" y="4615942"/>
            <a:ext cx="838358" cy="66232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2" y="310"/>
              </a:cxn>
              <a:cxn ang="0">
                <a:pos x="4" y="312"/>
              </a:cxn>
              <a:cxn ang="0">
                <a:pos x="458" y="312"/>
              </a:cxn>
              <a:cxn ang="0">
                <a:pos x="458" y="312"/>
              </a:cxn>
              <a:cxn ang="0">
                <a:pos x="460" y="310"/>
              </a:cxn>
              <a:cxn ang="0">
                <a:pos x="460" y="308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2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2" y="310"/>
                </a:lnTo>
                <a:lnTo>
                  <a:pt x="4" y="312"/>
                </a:lnTo>
                <a:lnTo>
                  <a:pt x="458" y="312"/>
                </a:lnTo>
                <a:lnTo>
                  <a:pt x="458" y="312"/>
                </a:lnTo>
                <a:lnTo>
                  <a:pt x="460" y="310"/>
                </a:lnTo>
                <a:lnTo>
                  <a:pt x="460" y="308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4" name="Freeform 941"/>
          <p:cNvSpPr>
            <a:spLocks/>
          </p:cNvSpPr>
          <p:nvPr/>
        </p:nvSpPr>
        <p:spPr bwMode="auto">
          <a:xfrm>
            <a:off x="2821530" y="4615928"/>
            <a:ext cx="833237" cy="662643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0" y="310"/>
              </a:cxn>
              <a:cxn ang="0">
                <a:pos x="2" y="312"/>
              </a:cxn>
              <a:cxn ang="0">
                <a:pos x="456" y="312"/>
              </a:cxn>
              <a:cxn ang="0">
                <a:pos x="456" y="312"/>
              </a:cxn>
              <a:cxn ang="0">
                <a:pos x="458" y="310"/>
              </a:cxn>
              <a:cxn ang="0">
                <a:pos x="458" y="308"/>
              </a:cxn>
              <a:cxn ang="0">
                <a:pos x="458" y="4"/>
              </a:cxn>
              <a:cxn ang="0">
                <a:pos x="458" y="4"/>
              </a:cxn>
              <a:cxn ang="0">
                <a:pos x="458" y="2"/>
              </a:cxn>
              <a:cxn ang="0">
                <a:pos x="456" y="0"/>
              </a:cxn>
              <a:cxn ang="0">
                <a:pos x="456" y="0"/>
              </a:cxn>
            </a:cxnLst>
            <a:rect l="0" t="0" r="r" b="b"/>
            <a:pathLst>
              <a:path w="458" h="312">
                <a:moveTo>
                  <a:pt x="456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0" y="310"/>
                </a:lnTo>
                <a:lnTo>
                  <a:pt x="2" y="312"/>
                </a:lnTo>
                <a:lnTo>
                  <a:pt x="456" y="312"/>
                </a:lnTo>
                <a:lnTo>
                  <a:pt x="456" y="312"/>
                </a:lnTo>
                <a:lnTo>
                  <a:pt x="458" y="310"/>
                </a:lnTo>
                <a:lnTo>
                  <a:pt x="458" y="308"/>
                </a:lnTo>
                <a:lnTo>
                  <a:pt x="458" y="4"/>
                </a:lnTo>
                <a:lnTo>
                  <a:pt x="458" y="4"/>
                </a:lnTo>
                <a:lnTo>
                  <a:pt x="458" y="2"/>
                </a:lnTo>
                <a:lnTo>
                  <a:pt x="456" y="0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5" name="Freeform 913"/>
          <p:cNvSpPr>
            <a:spLocks/>
          </p:cNvSpPr>
          <p:nvPr/>
        </p:nvSpPr>
        <p:spPr bwMode="auto">
          <a:xfrm>
            <a:off x="8097838" y="4606524"/>
            <a:ext cx="839788" cy="680232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0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0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8" y="314"/>
                </a:lnTo>
                <a:lnTo>
                  <a:pt x="460" y="312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6" name="Freeform 914"/>
          <p:cNvSpPr>
            <a:spLocks/>
          </p:cNvSpPr>
          <p:nvPr/>
        </p:nvSpPr>
        <p:spPr bwMode="auto">
          <a:xfrm>
            <a:off x="7216776" y="4616049"/>
            <a:ext cx="838200" cy="669925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2147483647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2147483647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7" name="Freeform 915"/>
          <p:cNvSpPr>
            <a:spLocks/>
          </p:cNvSpPr>
          <p:nvPr/>
        </p:nvSpPr>
        <p:spPr bwMode="auto">
          <a:xfrm>
            <a:off x="6338312" y="4615942"/>
            <a:ext cx="838358" cy="670814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312"/>
              </a:cxn>
              <a:cxn ang="0">
                <a:pos x="0" y="312"/>
              </a:cxn>
              <a:cxn ang="0">
                <a:pos x="0" y="314"/>
              </a:cxn>
              <a:cxn ang="0">
                <a:pos x="2" y="316"/>
              </a:cxn>
              <a:cxn ang="0">
                <a:pos x="456" y="316"/>
              </a:cxn>
              <a:cxn ang="0">
                <a:pos x="456" y="316"/>
              </a:cxn>
              <a:cxn ang="0">
                <a:pos x="458" y="314"/>
              </a:cxn>
              <a:cxn ang="0">
                <a:pos x="460" y="312"/>
              </a:cxn>
              <a:cxn ang="0">
                <a:pos x="460" y="4"/>
              </a:cxn>
              <a:cxn ang="0">
                <a:pos x="460" y="4"/>
              </a:cxn>
              <a:cxn ang="0">
                <a:pos x="458" y="2"/>
              </a:cxn>
              <a:cxn ang="0">
                <a:pos x="456" y="0"/>
              </a:cxn>
              <a:cxn ang="0">
                <a:pos x="456" y="0"/>
              </a:cxn>
            </a:cxnLst>
            <a:rect l="0" t="0" r="r" b="b"/>
            <a:pathLst>
              <a:path w="460" h="316">
                <a:moveTo>
                  <a:pt x="456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6" y="316"/>
                </a:lnTo>
                <a:lnTo>
                  <a:pt x="458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8" name="Freeform 916"/>
          <p:cNvSpPr>
            <a:spLocks/>
          </p:cNvSpPr>
          <p:nvPr/>
        </p:nvSpPr>
        <p:spPr bwMode="auto">
          <a:xfrm>
            <a:off x="5459859" y="4615942"/>
            <a:ext cx="834713" cy="670814"/>
          </a:xfrm>
          <a:custGeom>
            <a:avLst/>
            <a:gdLst>
              <a:gd name="T0" fmla="*/ 456 w 458"/>
              <a:gd name="T1" fmla="*/ 0 h 316"/>
              <a:gd name="T2" fmla="*/ 2 w 458"/>
              <a:gd name="T3" fmla="*/ 0 h 316"/>
              <a:gd name="T4" fmla="*/ 2 w 458"/>
              <a:gd name="T5" fmla="*/ 0 h 316"/>
              <a:gd name="T6" fmla="*/ 0 w 458"/>
              <a:gd name="T7" fmla="*/ 2 h 316"/>
              <a:gd name="T8" fmla="*/ 0 w 458"/>
              <a:gd name="T9" fmla="*/ 4 h 316"/>
              <a:gd name="T10" fmla="*/ 0 w 458"/>
              <a:gd name="T11" fmla="*/ 312 h 316"/>
              <a:gd name="T12" fmla="*/ 0 w 458"/>
              <a:gd name="T13" fmla="*/ 312 h 316"/>
              <a:gd name="T14" fmla="*/ 0 w 458"/>
              <a:gd name="T15" fmla="*/ 314 h 316"/>
              <a:gd name="T16" fmla="*/ 2 w 458"/>
              <a:gd name="T17" fmla="*/ 316 h 316"/>
              <a:gd name="T18" fmla="*/ 456 w 458"/>
              <a:gd name="T19" fmla="*/ 316 h 316"/>
              <a:gd name="T20" fmla="*/ 456 w 458"/>
              <a:gd name="T21" fmla="*/ 316 h 316"/>
              <a:gd name="T22" fmla="*/ 458 w 458"/>
              <a:gd name="T23" fmla="*/ 314 h 316"/>
              <a:gd name="T24" fmla="*/ 458 w 458"/>
              <a:gd name="T25" fmla="*/ 312 h 316"/>
              <a:gd name="T26" fmla="*/ 458 w 458"/>
              <a:gd name="T27" fmla="*/ 4 h 316"/>
              <a:gd name="T28" fmla="*/ 458 w 458"/>
              <a:gd name="T29" fmla="*/ 4 h 316"/>
              <a:gd name="T30" fmla="*/ 458 w 458"/>
              <a:gd name="T31" fmla="*/ 2 h 316"/>
              <a:gd name="T32" fmla="*/ 456 w 458"/>
              <a:gd name="T33" fmla="*/ 0 h 316"/>
              <a:gd name="T34" fmla="*/ 456 w 458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8"/>
              <a:gd name="T55" fmla="*/ 0 h 316"/>
              <a:gd name="T56" fmla="*/ 458 w 458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8" h="316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8" y="314"/>
                </a:lnTo>
                <a:lnTo>
                  <a:pt x="458" y="312"/>
                </a:lnTo>
                <a:lnTo>
                  <a:pt x="458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9" name="Freeform 939"/>
          <p:cNvSpPr>
            <a:spLocks/>
          </p:cNvSpPr>
          <p:nvPr/>
        </p:nvSpPr>
        <p:spPr bwMode="auto">
          <a:xfrm>
            <a:off x="177479" y="4615928"/>
            <a:ext cx="839798" cy="66264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2" y="310"/>
              </a:cxn>
              <a:cxn ang="0">
                <a:pos x="4" y="312"/>
              </a:cxn>
              <a:cxn ang="0">
                <a:pos x="458" y="312"/>
              </a:cxn>
              <a:cxn ang="0">
                <a:pos x="458" y="312"/>
              </a:cxn>
              <a:cxn ang="0">
                <a:pos x="460" y="310"/>
              </a:cxn>
              <a:cxn ang="0">
                <a:pos x="460" y="308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2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2" y="310"/>
                </a:lnTo>
                <a:lnTo>
                  <a:pt x="4" y="312"/>
                </a:lnTo>
                <a:lnTo>
                  <a:pt x="458" y="312"/>
                </a:lnTo>
                <a:lnTo>
                  <a:pt x="458" y="312"/>
                </a:lnTo>
                <a:lnTo>
                  <a:pt x="460" y="310"/>
                </a:lnTo>
                <a:lnTo>
                  <a:pt x="460" y="308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21" cstate="email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20" name="Freeform 943"/>
          <p:cNvSpPr>
            <a:spLocks/>
          </p:cNvSpPr>
          <p:nvPr/>
        </p:nvSpPr>
        <p:spPr bwMode="auto">
          <a:xfrm>
            <a:off x="1060451" y="4616049"/>
            <a:ext cx="838200" cy="661988"/>
          </a:xfrm>
          <a:custGeom>
            <a:avLst/>
            <a:gdLst>
              <a:gd name="T0" fmla="*/ 2147483647 w 460"/>
              <a:gd name="T1" fmla="*/ 0 h 312"/>
              <a:gd name="T2" fmla="*/ 2147483647 w 460"/>
              <a:gd name="T3" fmla="*/ 0 h 312"/>
              <a:gd name="T4" fmla="*/ 2147483647 w 460"/>
              <a:gd name="T5" fmla="*/ 0 h 312"/>
              <a:gd name="T6" fmla="*/ 0 w 460"/>
              <a:gd name="T7" fmla="*/ 2147483647 h 312"/>
              <a:gd name="T8" fmla="*/ 0 w 460"/>
              <a:gd name="T9" fmla="*/ 2147483647 h 312"/>
              <a:gd name="T10" fmla="*/ 0 w 460"/>
              <a:gd name="T11" fmla="*/ 2147483647 h 312"/>
              <a:gd name="T12" fmla="*/ 0 w 460"/>
              <a:gd name="T13" fmla="*/ 2147483647 h 312"/>
              <a:gd name="T14" fmla="*/ 0 w 460"/>
              <a:gd name="T15" fmla="*/ 2147483647 h 312"/>
              <a:gd name="T16" fmla="*/ 2147483647 w 460"/>
              <a:gd name="T17" fmla="*/ 2147483647 h 312"/>
              <a:gd name="T18" fmla="*/ 2147483647 w 460"/>
              <a:gd name="T19" fmla="*/ 2147483647 h 312"/>
              <a:gd name="T20" fmla="*/ 2147483647 w 460"/>
              <a:gd name="T21" fmla="*/ 2147483647 h 312"/>
              <a:gd name="T22" fmla="*/ 2147483647 w 460"/>
              <a:gd name="T23" fmla="*/ 2147483647 h 312"/>
              <a:gd name="T24" fmla="*/ 2147483647 w 460"/>
              <a:gd name="T25" fmla="*/ 2147483647 h 312"/>
              <a:gd name="T26" fmla="*/ 2147483647 w 460"/>
              <a:gd name="T27" fmla="*/ 2147483647 h 312"/>
              <a:gd name="T28" fmla="*/ 2147483647 w 460"/>
              <a:gd name="T29" fmla="*/ 2147483647 h 312"/>
              <a:gd name="T30" fmla="*/ 2147483647 w 460"/>
              <a:gd name="T31" fmla="*/ 2147483647 h 312"/>
              <a:gd name="T32" fmla="*/ 2147483647 w 460"/>
              <a:gd name="T33" fmla="*/ 0 h 312"/>
              <a:gd name="T34" fmla="*/ 2147483647 w 460"/>
              <a:gd name="T35" fmla="*/ 0 h 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2"/>
              <a:gd name="T56" fmla="*/ 460 w 460"/>
              <a:gd name="T57" fmla="*/ 312 h 3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2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08"/>
                </a:lnTo>
                <a:lnTo>
                  <a:pt x="0" y="310"/>
                </a:lnTo>
                <a:lnTo>
                  <a:pt x="2" y="312"/>
                </a:lnTo>
                <a:lnTo>
                  <a:pt x="456" y="312"/>
                </a:lnTo>
                <a:lnTo>
                  <a:pt x="458" y="310"/>
                </a:lnTo>
                <a:lnTo>
                  <a:pt x="460" y="308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78745" y="1041161"/>
            <a:ext cx="9157655" cy="458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Colored circuit barcode.png"/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0" y="1324624"/>
            <a:ext cx="6951432" cy="43903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800" y="201640"/>
            <a:ext cx="4089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major timeline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609600" y="3124200"/>
          <a:ext cx="7620000" cy="3714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609600" y="2971800"/>
          <a:ext cx="7620008" cy="30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  <a:gridCol w="346364"/>
              </a:tblGrid>
              <a:tr h="3048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4" name="Straight Connector 73"/>
          <p:cNvCxnSpPr/>
          <p:nvPr/>
        </p:nvCxnSpPr>
        <p:spPr>
          <a:xfrm rot="5400000" flipH="1" flipV="1">
            <a:off x="-793" y="2285206"/>
            <a:ext cx="1220788" cy="31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042988" y="3579812"/>
            <a:ext cx="457200" cy="31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660400" y="38100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Early Adopter of SMT Placement</a:t>
            </a:r>
            <a:endParaRPr lang="th-TH" sz="1000" dirty="0">
              <a:solidFill>
                <a:srgbClr val="00549C"/>
              </a:solidFill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1131888" y="2038350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Export to International Markets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 flipH="1" flipV="1">
            <a:off x="1754188" y="2665412"/>
            <a:ext cx="457200" cy="31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04813" y="4419600"/>
            <a:ext cx="1652587" cy="400110"/>
          </a:xfrm>
          <a:prstGeom prst="rect">
            <a:avLst/>
          </a:prstGeom>
          <a:solidFill>
            <a:srgbClr val="00549C">
              <a:alpha val="62000"/>
            </a:srgb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cs typeface="Arial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 5K </a:t>
            </a:r>
            <a:r>
              <a:rPr lang="en-US" sz="1000" b="1" dirty="0" err="1">
                <a:solidFill>
                  <a:schemeClr val="bg1"/>
                </a:solidFill>
                <a:cs typeface="Arial" pitchFamily="34" charset="0"/>
              </a:rPr>
              <a:t>sqm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Factory in </a:t>
            </a:r>
            <a:r>
              <a:rPr lang="en-US" sz="1000" b="1" dirty="0" err="1">
                <a:solidFill>
                  <a:schemeClr val="bg1"/>
                </a:solidFill>
                <a:cs typeface="Arial" pitchFamily="34" charset="0"/>
              </a:rPr>
              <a:t>Prachinburi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cs typeface="Arial" pitchFamily="34" charset="0"/>
              </a:rPr>
              <a:t>(TPP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2056607" y="3958431"/>
            <a:ext cx="1219200" cy="793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971800" y="1975893"/>
            <a:ext cx="83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Became </a:t>
            </a:r>
          </a:p>
          <a:p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 CFC Free</a:t>
            </a:r>
          </a:p>
          <a:p>
            <a:pPr>
              <a:buFontTx/>
              <a:buChar char="-"/>
            </a:pPr>
            <a:r>
              <a:rPr lang="en-US" sz="1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FF5229"/>
                </a:solidFill>
                <a:cs typeface="Arial" pitchFamily="34" charset="0"/>
              </a:rPr>
              <a:t>Certified </a:t>
            </a:r>
          </a:p>
          <a:p>
            <a:r>
              <a:rPr lang="en-US" sz="1000" b="1" dirty="0">
                <a:solidFill>
                  <a:srgbClr val="FF5229"/>
                </a:solidFill>
                <a:cs typeface="Arial" pitchFamily="34" charset="0"/>
              </a:rPr>
              <a:t>  ISO9002 </a:t>
            </a:r>
          </a:p>
          <a:p>
            <a:endParaRPr lang="en-US" sz="1000" dirty="0">
              <a:cs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5400000" flipH="1" flipV="1">
            <a:off x="3202750" y="2745548"/>
            <a:ext cx="300102" cy="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3200400" y="4114800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Design Functional Testers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 flipH="1" flipV="1">
            <a:off x="3278982" y="3655218"/>
            <a:ext cx="914400" cy="47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3784600" y="2041460"/>
            <a:ext cx="60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Start 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DFM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COB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46100" y="4980781"/>
            <a:ext cx="2667000" cy="554038"/>
          </a:xfrm>
          <a:prstGeom prst="rect">
            <a:avLst/>
          </a:prstGeom>
          <a:solidFill>
            <a:srgbClr val="00549C">
              <a:alpha val="62000"/>
            </a:srgb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Listed in Thailand Stock Exchange as </a:t>
            </a:r>
          </a:p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 3rd company in MAI</a:t>
            </a:r>
          </a:p>
          <a:p>
            <a:pPr>
              <a:buFontTx/>
              <a:buChar char="-"/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Integrated ERP, AOI &amp; BGA </a:t>
            </a:r>
            <a:r>
              <a:rPr lang="en-US" sz="1000" b="1" dirty="0" err="1">
                <a:solidFill>
                  <a:schemeClr val="bg1"/>
                </a:solidFill>
                <a:cs typeface="Arial" pitchFamily="34" charset="0"/>
              </a:rPr>
              <a:t>Xray</a:t>
            </a:r>
            <a:endParaRPr lang="en-US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5400000" flipH="1" flipV="1">
            <a:off x="3354388" y="4265612"/>
            <a:ext cx="2133600" cy="31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3298036" y="934162"/>
            <a:ext cx="1600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cs typeface="Arial" pitchFamily="34" charset="0"/>
              </a:rPr>
              <a:t>- </a:t>
            </a: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Major Expansion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Became Lead Free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Web Base Material </a:t>
            </a:r>
          </a:p>
          <a:p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  Planning</a:t>
            </a:r>
          </a:p>
          <a:p>
            <a:pPr>
              <a:buFontTx/>
              <a:buChar char="-"/>
            </a:pPr>
            <a:r>
              <a:rPr lang="en-US" sz="1000" b="1" dirty="0">
                <a:solidFill>
                  <a:srgbClr val="00B050"/>
                </a:solidFill>
                <a:cs typeface="Arial" pitchFamily="34" charset="0"/>
              </a:rPr>
              <a:t> Sony 5ppm award</a:t>
            </a:r>
          </a:p>
        </p:txBody>
      </p:sp>
      <p:cxnSp>
        <p:nvCxnSpPr>
          <p:cNvPr id="89" name="Straight Connector 88"/>
          <p:cNvCxnSpPr>
            <a:endCxn id="85" idx="2"/>
          </p:cNvCxnSpPr>
          <p:nvPr/>
        </p:nvCxnSpPr>
        <p:spPr>
          <a:xfrm rot="5400000" flipH="1" flipV="1">
            <a:off x="3938555" y="2746343"/>
            <a:ext cx="30169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3960813" y="2057400"/>
            <a:ext cx="1677988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4456906" y="5126749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FF5229"/>
                </a:solidFill>
                <a:cs typeface="Arial" pitchFamily="34" charset="0"/>
              </a:rPr>
              <a:t>Certified TS16949, ISO 14001</a:t>
            </a:r>
          </a:p>
          <a:p>
            <a:pPr>
              <a:buFontTx/>
              <a:buChar char="-"/>
            </a:pP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549C"/>
                </a:solidFill>
                <a:cs typeface="Arial" pitchFamily="34" charset="0"/>
              </a:rPr>
              <a:t>Merged TT&amp;TP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4104920" y="4124681"/>
            <a:ext cx="2002549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987925" y="944795"/>
            <a:ext cx="1752600" cy="923330"/>
          </a:xfrm>
          <a:prstGeom prst="rect">
            <a:avLst/>
          </a:prstGeom>
          <a:solidFill>
            <a:srgbClr val="00549C">
              <a:alpha val="62000"/>
            </a:srgb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Listed in </a:t>
            </a:r>
            <a:r>
              <a:rPr lang="en-US" sz="900" b="1" dirty="0" smtClean="0">
                <a:solidFill>
                  <a:schemeClr val="bg1"/>
                </a:solidFill>
                <a:cs typeface="Arial" pitchFamily="34" charset="0"/>
              </a:rPr>
              <a:t>Stock Exchange of Thailand (SET)</a:t>
            </a:r>
            <a:endParaRPr lang="en-US" sz="9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TPR 6K </a:t>
            </a:r>
            <a:r>
              <a:rPr lang="en-US" sz="900" b="1" dirty="0" err="1">
                <a:solidFill>
                  <a:schemeClr val="bg1"/>
                </a:solidFill>
                <a:cs typeface="Arial" pitchFamily="34" charset="0"/>
              </a:rPr>
              <a:t>Sqm</a:t>
            </a: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. expansion</a:t>
            </a: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Flip Chip</a:t>
            </a: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Clean room class 100K</a:t>
            </a: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Implement Bar Code</a:t>
            </a:r>
          </a:p>
        </p:txBody>
      </p:sp>
      <p:cxnSp>
        <p:nvCxnSpPr>
          <p:cNvPr id="94" name="Straight Connector 93"/>
          <p:cNvCxnSpPr/>
          <p:nvPr/>
        </p:nvCxnSpPr>
        <p:spPr>
          <a:xfrm rot="5400000" flipH="1" flipV="1">
            <a:off x="4960368" y="2369568"/>
            <a:ext cx="1052065" cy="158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5246688" y="4496435"/>
            <a:ext cx="18399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cs typeface="Arial" pitchFamily="34" charset="0"/>
              </a:rPr>
              <a:t> 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Pioneer Best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supplier award</a:t>
            </a:r>
            <a:endParaRPr lang="en-US" sz="900" b="1" dirty="0">
              <a:solidFill>
                <a:srgbClr val="00B050"/>
              </a:solidFill>
              <a:cs typeface="Arial" pitchFamily="34" charset="0"/>
            </a:endParaRPr>
          </a:p>
          <a:p>
            <a:pPr algn="ctr"/>
            <a:r>
              <a:rPr lang="en-US" sz="900" dirty="0">
                <a:cs typeface="Arial" pitchFamily="34" charset="0"/>
              </a:rPr>
              <a:t> </a:t>
            </a:r>
            <a:r>
              <a:rPr lang="en-US" sz="900" dirty="0">
                <a:solidFill>
                  <a:srgbClr val="00549C"/>
                </a:solidFill>
                <a:cs typeface="Arial" pitchFamily="34" charset="0"/>
              </a:rPr>
              <a:t>Start Corporate</a:t>
            </a:r>
          </a:p>
          <a:p>
            <a:pPr algn="ctr"/>
            <a:r>
              <a:rPr lang="en-US" sz="900" dirty="0">
                <a:solidFill>
                  <a:srgbClr val="00549C"/>
                </a:solidFill>
                <a:cs typeface="Arial" pitchFamily="34" charset="0"/>
              </a:rPr>
              <a:t>  Improvement Team</a:t>
            </a:r>
          </a:p>
          <a:p>
            <a:pPr algn="ctr"/>
            <a:r>
              <a:rPr lang="en-US" sz="900" dirty="0">
                <a:solidFill>
                  <a:srgbClr val="00549C"/>
                </a:solidFill>
                <a:cs typeface="Arial" pitchFamily="34" charset="0"/>
              </a:rPr>
              <a:t> Denmark office</a:t>
            </a:r>
            <a:endParaRPr lang="th-TH" sz="900" dirty="0">
              <a:solidFill>
                <a:srgbClr val="00549C"/>
              </a:solidFill>
              <a:cs typeface="Arial" pitchFamily="34" charset="0"/>
            </a:endParaRPr>
          </a:p>
          <a:p>
            <a:pPr algn="ctr"/>
            <a:endParaRPr lang="en-US" sz="900" dirty="0">
              <a:cs typeface="Arial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 flipH="1" flipV="1">
            <a:off x="5546726" y="3946527"/>
            <a:ext cx="1196975" cy="95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31"/>
          <p:cNvSpPr>
            <a:spLocks noChangeArrowheads="1"/>
          </p:cNvSpPr>
          <p:nvPr/>
        </p:nvSpPr>
        <p:spPr bwMode="auto">
          <a:xfrm>
            <a:off x="5672629" y="1858775"/>
            <a:ext cx="2051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9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cs typeface="Arial" pitchFamily="34" charset="0"/>
              </a:rPr>
              <a:t>Forbe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 Asia Best </a:t>
            </a:r>
          </a:p>
          <a:p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  Under 1B$ Award</a:t>
            </a:r>
          </a:p>
          <a:p>
            <a:pPr>
              <a:buFontTx/>
              <a:buChar char="-"/>
            </a:pP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 Deloitte Technology </a:t>
            </a:r>
          </a:p>
          <a:p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  Fast 500 Asia Pacific  </a:t>
            </a:r>
          </a:p>
          <a:p>
            <a:pPr eaLnBrk="0" hangingPunct="0">
              <a:buFontTx/>
              <a:buChar char="-"/>
            </a:pP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 Pioneer Best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supplier award </a:t>
            </a:r>
            <a:endParaRPr lang="en-US" sz="900" b="1" dirty="0">
              <a:solidFill>
                <a:srgbClr val="00B050"/>
              </a:solidFill>
              <a:cs typeface="Arial" pitchFamily="34" charset="0"/>
            </a:endParaRPr>
          </a:p>
          <a:p>
            <a:endParaRPr lang="en-US" sz="900" b="1" dirty="0">
              <a:solidFill>
                <a:srgbClr val="0000FF"/>
              </a:solidFill>
              <a:cs typeface="Arial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133600" y="4572000"/>
            <a:ext cx="5381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76600" y="5334000"/>
            <a:ext cx="1143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572000" y="1219200"/>
            <a:ext cx="228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372540" y="2803360"/>
            <a:ext cx="228603" cy="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18250" y="3557587"/>
            <a:ext cx="1436688" cy="784830"/>
          </a:xfrm>
          <a:prstGeom prst="rect">
            <a:avLst/>
          </a:prstGeom>
          <a:solidFill>
            <a:srgbClr val="00549C">
              <a:alpha val="62000"/>
            </a:srgb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TPP 10K </a:t>
            </a:r>
            <a:r>
              <a:rPr lang="en-US" sz="900" b="1" dirty="0" err="1">
                <a:solidFill>
                  <a:schemeClr val="bg1"/>
                </a:solidFill>
                <a:cs typeface="Arial" pitchFamily="34" charset="0"/>
              </a:rPr>
              <a:t>Sqm</a:t>
            </a: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.  </a:t>
            </a:r>
          </a:p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 Expansion</a:t>
            </a: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IPO office in </a:t>
            </a:r>
          </a:p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  Singapore</a:t>
            </a:r>
          </a:p>
          <a:p>
            <a:pPr>
              <a:buFontTx/>
              <a:buChar char="-"/>
              <a:defRPr/>
            </a:pPr>
            <a:r>
              <a:rPr lang="en-US" sz="9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900" b="1" dirty="0">
                <a:solidFill>
                  <a:srgbClr val="FF6600"/>
                </a:solidFill>
                <a:cs typeface="Arial" pitchFamily="34" charset="0"/>
              </a:rPr>
              <a:t>Certified ISO13485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5400000" flipH="1" flipV="1">
            <a:off x="6575425" y="2308225"/>
            <a:ext cx="117475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6987180" y="1012825"/>
            <a:ext cx="2286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900" b="1" dirty="0">
                <a:solidFill>
                  <a:srgbClr val="FF6600"/>
                </a:solidFill>
                <a:cs typeface="Arial" pitchFamily="34" charset="0"/>
              </a:rPr>
              <a:t>  Certified ISO18001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Thailand 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Lean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Award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Lean 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Best Practice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Award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Zero 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Accident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Award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Health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, Safety &amp;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Environment </a:t>
            </a:r>
            <a:r>
              <a:rPr lang="en-US" sz="900" b="1" dirty="0">
                <a:solidFill>
                  <a:srgbClr val="00B050"/>
                </a:solidFill>
                <a:cs typeface="Arial" pitchFamily="34" charset="0"/>
              </a:rPr>
              <a:t>in </a:t>
            </a:r>
            <a:r>
              <a:rPr lang="en-US" sz="900" b="1" dirty="0" smtClean="0">
                <a:solidFill>
                  <a:srgbClr val="00B050"/>
                </a:solidFill>
                <a:cs typeface="Arial" pitchFamily="34" charset="0"/>
              </a:rPr>
              <a:t>Workplace award</a:t>
            </a:r>
          </a:p>
          <a:p>
            <a:pPr>
              <a:buFontTx/>
              <a:buChar char="-"/>
            </a:pPr>
            <a:endParaRPr lang="en-US" sz="900" b="1" dirty="0">
              <a:solidFill>
                <a:srgbClr val="00B050"/>
              </a:solidFill>
              <a:cs typeface="Arial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rot="5400000" flipH="1" flipV="1">
            <a:off x="7287419" y="2639219"/>
            <a:ext cx="512762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7362833" y="2136776"/>
            <a:ext cx="173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cs typeface="Arial" pitchFamily="34" charset="0"/>
              </a:rPr>
              <a:t>Zero Accident Award</a:t>
            </a:r>
            <a:endParaRPr lang="en-US" sz="1000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7255200" y="4572000"/>
            <a:ext cx="1981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00" b="1" dirty="0" smtClean="0">
                <a:solidFill>
                  <a:srgbClr val="00B050"/>
                </a:solidFill>
                <a:cs typeface="Arial" pitchFamily="34" charset="0"/>
              </a:rPr>
              <a:t>Zero </a:t>
            </a:r>
            <a:r>
              <a:rPr lang="en-US" sz="1000" b="1" dirty="0">
                <a:solidFill>
                  <a:srgbClr val="00B050"/>
                </a:solidFill>
                <a:cs typeface="Arial" pitchFamily="34" charset="0"/>
              </a:rPr>
              <a:t>accident </a:t>
            </a:r>
            <a:r>
              <a:rPr lang="en-US" sz="1000" b="1" dirty="0" smtClean="0">
                <a:solidFill>
                  <a:srgbClr val="00B050"/>
                </a:solidFill>
                <a:cs typeface="Arial" pitchFamily="34" charset="0"/>
              </a:rPr>
              <a:t>award</a:t>
            </a:r>
          </a:p>
          <a:p>
            <a:pPr marL="171450" indent="-171450">
              <a:buFontTx/>
              <a:buChar char="-"/>
            </a:pPr>
            <a:r>
              <a:rPr lang="en-US" sz="1000" b="1" dirty="0" smtClean="0">
                <a:solidFill>
                  <a:srgbClr val="00B050"/>
                </a:solidFill>
                <a:cs typeface="Arial" pitchFamily="34" charset="0"/>
              </a:rPr>
              <a:t>Health</a:t>
            </a:r>
            <a:r>
              <a:rPr lang="en-US" sz="1000" b="1" dirty="0">
                <a:solidFill>
                  <a:srgbClr val="00B050"/>
                </a:solidFill>
                <a:cs typeface="Arial" pitchFamily="34" charset="0"/>
              </a:rPr>
              <a:t>, Safety &amp; Environment in Workplace award</a:t>
            </a:r>
          </a:p>
          <a:p>
            <a:endParaRPr lang="en-US" sz="1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5400000" flipH="1" flipV="1">
            <a:off x="7274993" y="3941449"/>
            <a:ext cx="1239837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85738" y="1320800"/>
            <a:ext cx="1512887" cy="400050"/>
          </a:xfrm>
          <a:prstGeom prst="rect">
            <a:avLst/>
          </a:prstGeom>
          <a:solidFill>
            <a:srgbClr val="00549C">
              <a:alpha val="62000"/>
            </a:srgb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1st 2.5K </a:t>
            </a:r>
            <a:r>
              <a:rPr lang="en-US" sz="1000" b="1" dirty="0" err="1">
                <a:solidFill>
                  <a:schemeClr val="bg1"/>
                </a:solidFill>
                <a:cs typeface="Arial" pitchFamily="34" charset="0"/>
              </a:rPr>
              <a:t>sqm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Factory</a:t>
            </a:r>
          </a:p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US" sz="1000" b="1" dirty="0" err="1">
                <a:solidFill>
                  <a:schemeClr val="bg1"/>
                </a:solidFill>
                <a:cs typeface="Arial" pitchFamily="34" charset="0"/>
              </a:rPr>
              <a:t>Rangsit</a:t>
            </a:r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 (TPR)</a:t>
            </a:r>
          </a:p>
        </p:txBody>
      </p:sp>
      <p:sp>
        <p:nvSpPr>
          <p:cNvPr id="111" name="Right Arrow 110"/>
          <p:cNvSpPr/>
          <p:nvPr/>
        </p:nvSpPr>
        <p:spPr>
          <a:xfrm>
            <a:off x="331788" y="2797175"/>
            <a:ext cx="8656637" cy="644525"/>
          </a:xfrm>
          <a:prstGeom prst="rightArrow">
            <a:avLst/>
          </a:prstGeom>
          <a:solidFill>
            <a:srgbClr val="00549C"/>
          </a:solidFill>
          <a:ln>
            <a:solidFill>
              <a:srgbClr val="0054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04813" y="2916238"/>
            <a:ext cx="433387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069975" y="2916238"/>
            <a:ext cx="434975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787525" y="2916238"/>
            <a:ext cx="433388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554538" y="2916238"/>
            <a:ext cx="433387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246688" y="2916238"/>
            <a:ext cx="433387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92375" y="2916238"/>
            <a:ext cx="433388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144838" y="2916238"/>
            <a:ext cx="434975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937250" y="2916238"/>
            <a:ext cx="434975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629400" y="2916238"/>
            <a:ext cx="433388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21550" y="2916238"/>
            <a:ext cx="433388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8012113" y="2916238"/>
            <a:ext cx="434975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862388" y="2916238"/>
            <a:ext cx="433387" cy="41592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381000" y="2971800"/>
          <a:ext cx="8229600" cy="427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29600"/>
              </a:tblGrid>
              <a:tr h="427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1990          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1992             1994             1996            1998             2000             2002            2004             2006             2008             2010             2012     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5" name="Straight Connector 124"/>
          <p:cNvCxnSpPr/>
          <p:nvPr/>
        </p:nvCxnSpPr>
        <p:spPr>
          <a:xfrm rot="5400000" flipH="1" flipV="1">
            <a:off x="6748463" y="3448051"/>
            <a:ext cx="219073" cy="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data:image/jpeg;base64,/9j/4AAQSkZJRgABAQAAAQABAAD/2wCEAAkGBhQREBUSEhQWFRQWFxUYFhQVGRUUFxQYFhIVFBgXFRIcHSYfGBojGRcVIC8gIycrLCwsFh89NTA2NSYrLyoBCQoKDgwMGQ8OGiwkHiQ0MDYqNSszNjIwNDUuLi01LTU2MTUsMC0xLzMsNDUsLDA1NSw0Lyw1NCw0LCwsLCwsLP/AABEIAJYBTwMBIgACEQEDEQH/xAAcAAEAAgIDAQAAAAAAAAAAAAAABgcBBQIECAP/xABCEAACAQMDAgQDBAULAwUBAAABAgMABBEFEiEGMQcTIkEUUWEjMnGBFTNSYpEIF0JUcpKTocHR0haCsSQ0U6LwGP/EABoBAQEBAQEBAQAAAAAAAAAAAAAEAwUGBwL/xAApEQEAAgECAwYHAAAAAAAAAAAAAgMBBBETMUEFEhUyUpEUISIzgaHh/9oADAMBAAIRAxEAPwC8aUpQKUpQKUpQKUpQKUpQKUpQKUpQKUpQKUrBoM0r4XN2sY3OcD/z+A960lz1T/8AGv5t/sKj1Gtp0/3JfP8Abaqiy3y4SKlRBuopj7gfgo/1rnF1LKO+1vxGP8xUOO29NnPX2U+H3bdEspWnsuo0c4b0H68j+Pt+dbdTXTp1Fd8e9XndHOuVedpY2ZpSlbvwUpSgUpSgUpSgUpSgUpSgUpSgUpSgUpSgUpSgUpSgUpSgUpSgUpSgUpSgUpSgUpSgwa6mpagIU3Hk+w+ZrtmoZrN75spOfSvC/l3P5muZ2lrPhad4+bPJVpaONZtnljm691dtI25zk/5D6AV8a2NroUrjOAo/e4/yrnP05KoyMN+B5/ga8hnR6qzHEzDOd3axfTH6cSw1dKyykHBGCO4NYqLkoK2uka0YiFY5Q/8A1/D6fStVSt6L50WYnXn5s7Ko2R7slgIc1yrSdNX25Ch7r2/sn/Y1uhX0DTXxvqjZHq83bXmueY56M0pSqGZSlKBSlKBSlKBSlKBSlKBSlKBSlKBSlKBSlKBSlKBSlKBSlKBSlKBSlKBSlKD4XrkRsR3CnGO+cVHuntM3OXdT6cYBBGSffn5f61tupJpEs7h4TiVYZWjOAcOsbFeDwfUBXmv+fDVv6wv+DB/wqK7SRuuhZLPl6N4XZhXKOOr1KBQivLX8+Orf1lf8GD/hT+fHVv6yv+DB/wAKtYPRfUOnbl8xR6h3x3Ydv8qjvwz/ALDf3W/2qo9G8dNRW4iNxMHhDr5qiKIEpuG7BCgg4zivSdrcrKiyIwZHUMrDkMrDIIPyIrjavsivUW8Tfb8LqNbKqHd23Qf4Z/2G/ut/tT4Z/wBhv7rf7VPa+V1crGjO7BUUFmY8BVAyST8gKk8Ah68+39beJS9KMaAjLOMqwBDAkggds/6VLBVJ9B+JN7qOuGMSn4PM7iLZHxGqsIwX27gclCee9XYK7Gi0nwtXDxndFfdxp97bZmlKVYwKUpQKUpQKUpQKUpQKUpQKUpQKUpQKUpQKUpQKUpQKUpQKUpQKUpQKUpQKUpQYYV5A6/6YOn6hNb4IQMWiPzic5Qg++B6T9VNewKgfit4dDVLcNHgXUQJiY8BweTEx9gTyD7H6E0Hlmlfe8snhkaOVWR0JDIwIZSPYg18KDINTnoPxcutMAiwJ7fv5Lkgpnk+XJyVyfYgjntnmoLSgv8fykrfbn4Sbdjtvjxn5bu+Prj8qrvrzxdutTXysCC3zkxISS+DkeZJxuwfYAD6VBKl3h54ey6rcBVykCEedNjhR32r83I7D27njuFl/ydelysc184x5n2URPuqtukYfQuFH4oaumurpmnJbwpDEoSONQqKPYAYH4/j712qBSlKBSlKBSlKBSlKBSlKBSlKBSlKBSlKBSlKBSlKBSlKBSlKBSlKBSlKBSlKBSlKBTFKUES638NLTVFzKpSYDCzx4DgewYdnX6H8iKpPX/AbULckwhLlPYxkK+PrE5HP9ktXpmlB43uOir6M4ezuR+MMv/nbXc07w11KcgJZTjPu6GJf70m0V67xTFBRXSf8AJ3csr6hKAvfyITlj9Hmxgf8AaD+Iq6tK0iK1iWGCNY41GFRRgD6/Un3J5NdylApSlApSlApSlApSlApSlApSlApSlApSlApSlApSlApSsZoM0rGa4tKAcEgE9snv+FBzpWN1YDj50HKlcHmVe5A/EgVy3CgzSuPmDGcjHfPtj55puFBypVWdc9T6zBqKfBW5ns1CEiKMS+b+2ryAFo2zkDGOMHmpZ0d1XPeLK1zZS2WwqF84n7TcGyQSi9sD+NBJ6VxWQEZBBHzHNZ3UGaZriHFV/wCKmsarAYP0ZGXUlvNKRiZwRt2qUIOFI3cgfmPcLCpUJ6L63u7ubybrTpbXEZYyuW2swKjaqlBjOSRye1TbNApXFpAO5A9vz+VVV1PqGvvqrW9mBFbErsmMUbxBdgJZ5WVjnOfT37YHvQWvStB0daX0ULDUZo55S5KtEuxQm1QFI2Lzu3Ht71vTIB3I57fWg5UqF9c65fQXdglnGXillIuSIjJsTzIRksPuelpDn6fSpmWxQZpXAyjGcjHzzxz9a0fWnWMWl23xMyO671TEe3dlgxB9RAx6T70G/pXxt7kOiv2DKrDP7wB/1r65oM0rGabqDNKxurq6pGzwyKknlOyOqy9/LYqQr4PfBIOPpQdrNZzVVXOjajG8cD9QRL5p+zLRxLNI+QoSNS3qXJHY9/au94L9TXN3DdLdy+a0E2xXIAONvIOAMjIyM880Fj0rBYVhpAO5A/Gg5UrG4VmgUpSgUpSgV5e1HWxNdXt3eXN0skU3lW3wxAKFmmxySNqKkWMAgkt3716hqnLjwHnY3AW/VY7h97xm3DjIZ2XkvwV3sMjB5NBo+h74WurQw2tzP8HeWrzN55UujCGZixGCu9XhPOOxPcd4tPBZXCTSEapdz5fF0ETy8jJXehLNjGCcsD8gKtrR/BowXNrM1yGEFvJAVEZUuJFuF3Bt52487tg/d+tY8PfCSbTWut9yHWaJolVQwXntI6k/eHbAz9480Ee8PunpNb0ZYri7uFSC5dcIwPmR+XEwRye+Cx2k5AyeDxjo6Xpx0XqBrW1lkMJtppCshB3EWksqhwAAcOgwcA/62h4adDtpNo9u0olLStJuVSgGURcYJP7P+ddHWfDRp9V/SAnCjyXi8rYSfXbyQ7t+7235xj2oKNsLyzljN3qzXdxNLK6gRMg2qiRszln7nMmAowBt+oqW9M6PJPJqOiRXUnw3kpNC75JUCSCQArkYVlkwwGOwOPatt/8Az3P5Hw/6QXyt5kCm3Bw5VVLBvM3DIVQcHB2iph0t4atZX814Zw4lgWHYEK7dqwjdu3HP6rtj+l9KCl49ZUdMNA0r73vj5UYPBRIo2cMPaMFwcftFfrW5u7iJdB0xJ7m7CStPm3gCsZVWZl25JAUKdoXO4eo+n5SfRv5Poh80yXKyloJo4vsioieVNnmEbznALccckH2r7694JSzafZWyXCCS084bmVgjrNL5mQASQRgfjz2oK3tZlstTtHsEvbYPJGrrdBV35lVWA2gBlIbBBHH58SPq2ze66hW11TzvIlcLaxwyJtEbSmNHbvtztZjxuJPtxU+6g8L5LkaaPiebEKGZ1LNMQYTnO7058v3z3rtdS+HL3er2uoiZUW3EYMZQktsleQ4bIAzux29qCB/oD9D6/b2dnNKsN3EQ6swO0v5qAjAAJVlVgcZBGM4qM2HUE+hy6nbNOXmKiOMgsQZWYZmwezLGzHPzx3q6de6Aa51a11HzgotlC+VsJL4aRvv7uPv/ACPatNJ4OCTWW1GaVXjMnmiDYR6lUBQz5wQGAOMc4oK68OzfWj6laIZBMtkZFhXLssxMO0qntIFlI49/wrX9PdMI11Bb3a6hbX08mVmO2NQNxO4Bh5jHA+9u7n3xzd+jdBGDV7rUjKGFwmzythBTmI537uf1fyHetLH4SP8Apz9Jtc7o/MMojKkuDtICbs42DPH0GMe9BFuqtAez6msZ/Pd/iZo8bvvqFMcTIzDhlIPyHc8Vu9e69a+stat/KEfwalA4csZPtXTONo2/q84ye9b/AMRfD6XUHt7i2n8i4tiTGzDKnJVgcjkEFR7Ec9qh7eCN+Fk26gmbr/3gKMBIfML8Y+9yT+z3PsaCFdVoXstFEkrJE0LgsMyFG885cRA7icFeR3xjNTC5GOoXAZmA0w4d8hmxafeYHkMe5+tb/XfBx3hsvhLoxT2SbUkZeG9W/dwcodxPzGDj619el/Cy4S7lvdQu/iJ5Ini9C4ADoEJLHHZcgAKBQQK2mP8A0bKcnPxQ5yc/rY/evv4taG/6O07UFmb0QWsIj59LGEyCRGzwfTg/gvNbzS/ASSK2u4GuwfOEYjCowQGOUSK8ik98Dbx2DHk1sv5mZG0dNOe7G4XHn+ZsZ1UbGTy0UsCBznPzJ45oIL1zqS3HUdqI5pDte0idlI+zk3rvER+hYZ/e3VanU00Gs2d5ZW1ztkhYLKQrgKyux2NkDcpMbjgnt/HQ2ngd5Qsttwpe3uWuJpDGczkyQsqj1enCxY5J5Yn3rGoeE19Hd3M2n34hS7ZmlRlORvZmIDAHOC7YPBGe/vQV7aaK9z0u03nMFtLqVvKOSrq6W64xn0lWdiP7bfOpL1vOz9I2TOxZt0GSTknCygc/gBU50Twrjg0iXTGlZvOLM8oAGHOzBRMngeWnBPPPz4iZ8FNQkijs59RU2UbZVAjFh37KcexOMsQM0Ee8QrG4mvVe6hvJNOhggIMC4VR8KjMQ7KUHrJyx54x7cSDRtPmt9Ae50u5kQTSBlW7khUQRJI8bKjtiNXZgMtxkYwARzNvEXoFtSso7aGbyvLZWG7LK4VCgV8c8ZBB55Hb5fH+a2J9Hh0uaVyIiG81MKd+93JCnI25dhg+2PeghXU+q6o+g3Av4Y1QRwFLmOWNzMxu4cZEbFRlCTkccfWtB1jZTW6aRqHxLBGhtEC5YGExxIXYEd1PJPvkmrCPguFsp7RL24ZJY1RElIaKIrMkwZYxjGWTBx7Ma1EngTK2nRWhu13JPJMW2MyAPGqbEG4Efd3E/Njx8wrrqrqe6ub1tXiZo4lnWC3YEqQEBdVA9/T6mHbMtbrrC9ju9Zvv0jLMbWzVikMJAJxLDCqKD6VJaTJbvweflY2v+Dyz6da2MMwiFu28uULmRipDMQGGCWJPfjgVquo/AyS6u7m4W9Ea3LEsnklvTvVwpbzBn1Ip7DtQV3pNnaDUtLnsTMIpbpA0U5UtHJHPFkB14ZSrof/3Hb0vQ5LnSdUMcvl+RdNO684lRI5cocfxGeMj8xad14Tgy6Y8cqRiw8ssqxYEzK6OzcMNpYoTk5+9Wl03wPkhuLxxdjy7iK4jRQpz9uCB5ozhguc4HcgHjtQVxqXUs+oafaWETM/w0M1xcOST+qMrKGb5JEBj6uB7Cvt1Tdy3GjaQ00rFC90jsx3n0zKqHZnL7UDAH8s8irU6S8HlsrO8hMqvNdRvF52wgRoyFQAm7J9RLHkZwvyrpX3go7WFpBFd7Z7N5njl2EKxllEvYMSpUquCCex4oNbaoF6k0hVkeRRpyYkcFXceRd4Z1PKkjBweR71dFVr0r4Z3cepJqOoXguJo1ZECqQMFGTkkDAAdjgL3Oc982VQKUpQKUpQKUqmuuOtNWtlubyNkhtUufIhjkiBkkABBkyw+4SpIPvn5CguWgNVBfdQazFa3XmTKCttHdwXKQLsKciSFsjash3KRnPCEjvxs/DfxRtpba1tri63XsgIbeHOXMr7VMm3buI2gDPyoLMpUZ6j8RrCwlENzOEkIB2BXkKg9i2xTt/Ot5FqUbwieNg8ZTerLyGXbuyvz4oO1SqQ0frvU9Qjmuba+tY5QX8vTWSPeygZBV29TPzx3BI5x2qRdTeLXwg09HHlzTfDyXSyRvmCFhiT08EPuzgAE+k8cjIWbSo3qPiHY29tFcyzhY5hmL0uWkHzWMLu9x3HGRXZ0frSzurd7mGdGhjz5jnKeXgbjvVgCvHPNBu6xmoto3iPY38jQWtyDNtbYGR03YB9SB1AfHfA9hUH6J8STbT6gNXvC3lTpBG3lts3IbhX2Rxr6QdgPPyFBcVK1trqa3lp51pIMSo3kylTgHlVYxtgkBhnBxnFU7oHXGrXKTsb23iMM0cChoA3mSSuUUAqMqMgc4OPyoL0pUA0vxNjtrWIauxt7rdKjgxSFXMT7S6FFIKkFeRxnOK3Wl+I9hczGCK4BkCs5BSVAFVQzMXZQoABz3oJLTNRTSPE/T7uf4eC5DSHIUFZEDkdwjsoDHj27+1QXp/wASXs9SvotWvd6xFY4tsZCk7zkpCinBwRkn+NBctK0F/wBdWUNpHeSTqIJceW4DMXJzwqAbieDkY4wc4r42HiNYTW0l0lwvlRFRKzK6GMscKGQjdyTgcc8/KgktKhtv4vaW8iRrdKWkOF9EoAJbaAzFQFyfn9K7/U3iBZaeypdTbHYbgiq8jbefUVUHA4PJ+R+VBI6VCtH8T4pLN726ja0tw4ETyEP56sMgoqjJbg5UZxg88HG76Z6xtdRRntJRIEIDjDIyE5xuRgCAcHB7HB+VBuqVH+p+u7PTtoupgjPyqBXdiM43bVBIGfc8cVous/EyCPSXvLOZWaT7OBtrH7TjIZSvpZU3NhwOw+fITwGs1WXhZczfBy3z3s16jRqTAyuzxzJHvljTPfkhQEGDxUcuurtcimsIZp4Y5L4jC+SpMIZ1UBx3zhgSPb8aC8M0qjeterNXt9PDSzGCWO6e2lKRqvnAp5scsUpXhdoK+nH19xVndN+INlfSNDbTiSRFyRtdcgEAlSyjcMkdvmKCSVjNRKHxW017kWy3IMhfYDtk8svnG0Tbdp54znH1rSz6/LJ1D8PFfRiPyJE+G2uxWVYmbLLt25Bw2d3Zce9BY+azVV+GXV85k1VtRut6WsiKXYKiIFa4RiqKABnYvHc8e9S3p/xJsL6Ro7efc6qW2skkZKjuy71G4D6c0EnpUKn8ZdKUZ+LB5AwqTMeeeAE5H1rc6t1paW1ql3LMogk2+W4y3mbhuGxQCW457ce9Bu81mqm8LusZ73VbtJLo3MCRAxEJ5SYMi8iLAIYAkHPPFWzQKUpQKUpQKqr+UPfRrpqQlwJHmRlTPqZUV9xA+QyOfqKtWunfaPBOQZoYpSuceYiPjPfG4HFBCOp9bgbpp5FlQo9qI0YHhpNgTYP3twIx9DVVzanbpZaDh4w0c7vORjKgXSHdJjnsP8q9FNokBiEJhi8oHIj8tNgOSchMYzkk9vevg3S1oQAbW3wM4HkxYGTk4G3igo3UbaH9O6guoXctrFOjMksZG2eF9pVCSrbkKDAx7pjvxVseHcCJo8QtRKU2ymH4oKHbdI7KWC8bCTxjHpIqRXejQTbfNhik2fd3oj7f7OQcflXbAxQeZ7nR9Iu7KS5E5sbxFYyWh9UZlAPphjb1bWbgYY7c8jjnaaneSRQdOT3rMNksju75JEQuIGQt7n7IKfnjFXlJ0vaMwZrWAspJUmKMkEsWJB28HcSfxJrtXumRTKFmiSRQchZFVwD8wGB5+tBTHVGvQSa1pepOT8A0ZCSOjBQ6POpJUjjDGNs/IA+1Rx7SS5i16ezBNq0iEbAQHC3XmkqP3U3MR7A16KudNikTy5I0dOPQ6qy8dvSRjiudtZpEgSNFRB2VAFUfgo4FBUfSmsaXMdJZd73cMHl7Y8hYNkLeZJODgbQ285zzvzg1WOo6kvxd5dJJHLCt+JvhnPpuVM05V8f0lAbB+k3416jtdFgiLGOGJC/39iIu/wDtYHq/OuuOlLP+qW/+DF/xoOGjdS29xZrdxOog2FixwBGFGWD/ALO3Bz8sV566OXTne4uLq4SGWK7ingc72LxrKzuqxj727A9sg4r0pDpkSRmJIkWM5BjVVVCG7goBjn3+ddL/AKSs/wCqW/8Agxf8aCp+r+u4tS0wpNFGrXdxtsA52GONXWP4maTkINwcHHcZHIya1fT2rxz6LqFomDqZEhkfcZJLtEcMxSTuwEasu0HsM49VXlJ07bMEDW8JCDCAxRkIM5wox6Rnnis2ugW0T747eFH59aRojc9/UADQU/0fqumTW2kI3mSXkEhWOGHO5XaTe0kq8Ax5VXzn/UVqYtZtGvOoJC8TCS3m8lzhgxOU+zb6syDjvkVfNto8EbtJHDEjt950RFZsnPqYDJ5+ddcdL2gzi1t+Rg/ZRcjIOD6eeQD+VBQTdQRpoukKvl+YlzNmd97LaOk4fLRr947ZEfBBGF7Gu10drtso10XFzHL5yM0ckiiMXBHn+tYsYBLvGQvf1DFXt/07a+WYvh4PLLbinlR7C2MbimMZxxmsydP2zElreElgFJMcZyq42qeOQMDA9sCg813V5bjp6yQGPzxeyNIABv2qrZLHGSMNF/EVKOrOo0Gu3E1s0EokshETcSxwR/bRKQ0UjHDjYUJHGdzD61c56Vs8Y+Ft8AkgeTFgE4BONv0H8BVadUeGcr308psYb2KXy/JxcNZtbqkYQR7FwpUY9s8AfhQRPq3p02uk6V9sJoIppTPNbsJERpZEcbGGQSoDgE/0vxqeeGtpZDUrmS0urm7doVM08mwxEs4IUuFUmXC57di3uK3Hhj0E2n2DwXOxzNI0jRj1xqGVFCeoevheTj3+mTMLLT44V2QxpGuc7Y1VFyffaoAzQVFrt3HZ9Vi4viEge3xFI4yikRbCM+x3CQf94+dRHTp1TQtWcny4bm4iW1VuN5WbewQe+E25/sH5V6KvtMinXbNFHKoOQJEVwD8wGB5rhcaNBIixvDEyL91GRGVeMelSMDj5UGj8M76ObSbTy3V9kEUb7Tna6RKGVvkQfaq+8VdbgXXtM3SoPh5EM3P6oGVHBf5en1fhVw2WnxwrsijSNc52xqqDJ99qgDPArrXXTttK5eS3hdzjLPFGzHAwMsRk8AD8qCs/5RF/GdPt0DruedZFXPLIIZAWHzGXXn94VrrfW7ZeqA8TRmM2YRBHgK7mEMqLjjJGAPxAq4bzRYJtvmwxSbRhd6I+0ccLkHA4Hb5V806ctQ4kFvCHXBDiKMMCBgENjIxgUHl6TXEe2gAljijW88xbJEY+UvBMz3DZZvZduew+lWLddQ2jdW21xHNF5TQbWkUgKZHimChm/aO6Mc/MCrdPT1thx8PDiQ5ceXHhyDkFxj1HPPNcT03al9/w0G/IO7yo92R2O7bnNB5/03XoBb6+dqziWWN0TcwDIbuUCXKkNtVpIzwR3X51z6Q6hjGt2Es93HIotREW2eTHATDIiW/720so3n3bvxV/QdO20e7ZbwruUq22KNdynurYHI+hrKdP2wCAW8IEZJQCOMbCe5Tj0k/Sg89Wl/aeX1AQ0Q3n/wBNwuShuZP1XHA5i4H7tdme8j+F6fnkIa1hkZJz95Y3E0bkOPnsGce4U1fA6VswCBa2+D3+xi55zz6eeQP4V910S3ERhEEXlE5MflpsJ+ZTGCeB7UFS+Heu20nUuoNFIhWdPsccCQrsZ9gwMn0u31wTVz10LfQbeNxIkEKOBgOsaKwG3bgMBkccfhXfoFKUoFKUoFKUoFKUoFKUoFKUoFKUoFKUoFKUoFKUoFKUoFKUoFMUpQKUpQKUpQKUpQKUpQKUpQKUpQKUpQKUpQKUpQf/2Q=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facilities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2" name="Picture 1" descr="Map-of-thailand-b [Converted]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502" y="1194391"/>
            <a:ext cx="2411991" cy="4160271"/>
          </a:xfrm>
          <a:prstGeom prst="rect">
            <a:avLst/>
          </a:prstGeom>
        </p:spPr>
      </p:pic>
      <p:grpSp>
        <p:nvGrpSpPr>
          <p:cNvPr id="8" name="Gruppe 164"/>
          <p:cNvGrpSpPr>
            <a:grpSpLocks/>
          </p:cNvGrpSpPr>
          <p:nvPr/>
        </p:nvGrpSpPr>
        <p:grpSpPr bwMode="auto">
          <a:xfrm>
            <a:off x="5192619" y="2137657"/>
            <a:ext cx="887411" cy="855663"/>
            <a:chOff x="6587498" y="1021715"/>
            <a:chExt cx="1383030" cy="1333500"/>
          </a:xfrm>
        </p:grpSpPr>
        <p:grpSp>
          <p:nvGrpSpPr>
            <p:cNvPr id="9" name="Gruppe 95"/>
            <p:cNvGrpSpPr>
              <a:grpSpLocks/>
            </p:cNvGrpSpPr>
            <p:nvPr/>
          </p:nvGrpSpPr>
          <p:grpSpPr bwMode="auto">
            <a:xfrm>
              <a:off x="6587498" y="1792862"/>
              <a:ext cx="1383030" cy="489971"/>
              <a:chOff x="6115058" y="3926462"/>
              <a:chExt cx="1383030" cy="489971"/>
            </a:xfrm>
          </p:grpSpPr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 rot="4140000" flipH="1">
                <a:off x="6362470" y="4036056"/>
                <a:ext cx="111332" cy="606158"/>
              </a:xfrm>
              <a:custGeom>
                <a:avLst/>
                <a:gdLst>
                  <a:gd name="T0" fmla="*/ 2147483647 w 136"/>
                  <a:gd name="T1" fmla="*/ 2147483647 h 456"/>
                  <a:gd name="T2" fmla="*/ 2147483647 w 136"/>
                  <a:gd name="T3" fmla="*/ 2147483647 h 456"/>
                  <a:gd name="T4" fmla="*/ 2147483647 w 136"/>
                  <a:gd name="T5" fmla="*/ 2147483647 h 456"/>
                  <a:gd name="T6" fmla="*/ 2147483647 w 136"/>
                  <a:gd name="T7" fmla="*/ 2147483647 h 456"/>
                  <a:gd name="T8" fmla="*/ 2147483647 w 136"/>
                  <a:gd name="T9" fmla="*/ 2147483647 h 456"/>
                  <a:gd name="T10" fmla="*/ 2147483647 w 136"/>
                  <a:gd name="T11" fmla="*/ 2147483647 h 456"/>
                  <a:gd name="T12" fmla="*/ 2147483647 w 136"/>
                  <a:gd name="T13" fmla="*/ 2147483647 h 456"/>
                  <a:gd name="T14" fmla="*/ 2147483647 w 136"/>
                  <a:gd name="T15" fmla="*/ 2147483647 h 456"/>
                  <a:gd name="T16" fmla="*/ 2147483647 w 136"/>
                  <a:gd name="T17" fmla="*/ 2147483647 h 456"/>
                  <a:gd name="T18" fmla="*/ 2147483647 w 136"/>
                  <a:gd name="T19" fmla="*/ 2147483647 h 456"/>
                  <a:gd name="T20" fmla="*/ 2147483647 w 136"/>
                  <a:gd name="T21" fmla="*/ 0 h 456"/>
                  <a:gd name="T22" fmla="*/ 2147483647 w 136"/>
                  <a:gd name="T23" fmla="*/ 0 h 456"/>
                  <a:gd name="T24" fmla="*/ 2147483647 w 136"/>
                  <a:gd name="T25" fmla="*/ 2147483647 h 456"/>
                  <a:gd name="T26" fmla="*/ 2147483647 w 136"/>
                  <a:gd name="T27" fmla="*/ 2147483647 h 456"/>
                  <a:gd name="T28" fmla="*/ 2147483647 w 136"/>
                  <a:gd name="T29" fmla="*/ 2147483647 h 456"/>
                  <a:gd name="T30" fmla="*/ 0 w 136"/>
                  <a:gd name="T31" fmla="*/ 2147483647 h 456"/>
                  <a:gd name="T32" fmla="*/ 0 w 136"/>
                  <a:gd name="T33" fmla="*/ 2147483647 h 456"/>
                  <a:gd name="T34" fmla="*/ 0 w 136"/>
                  <a:gd name="T35" fmla="*/ 2147483647 h 456"/>
                  <a:gd name="T36" fmla="*/ 2147483647 w 136"/>
                  <a:gd name="T37" fmla="*/ 2147483647 h 456"/>
                  <a:gd name="T38" fmla="*/ 2147483647 w 136"/>
                  <a:gd name="T39" fmla="*/ 2147483647 h 456"/>
                  <a:gd name="T40" fmla="*/ 2147483647 w 136"/>
                  <a:gd name="T41" fmla="*/ 2147483647 h 456"/>
                  <a:gd name="T42" fmla="*/ 2147483647 w 136"/>
                  <a:gd name="T43" fmla="*/ 2147483647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Ellipse 260"/>
              <p:cNvSpPr>
                <a:spLocks noChangeArrowheads="1"/>
              </p:cNvSpPr>
              <p:nvPr/>
            </p:nvSpPr>
            <p:spPr bwMode="auto">
              <a:xfrm rot="5400000" flipH="1">
                <a:off x="6837506" y="3756488"/>
                <a:ext cx="489857" cy="831303"/>
              </a:xfrm>
              <a:prstGeom prst="ellipse">
                <a:avLst/>
              </a:pr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grpSp>
          <p:nvGrpSpPr>
            <p:cNvPr id="10" name="Gruppe 11"/>
            <p:cNvGrpSpPr>
              <a:grpSpLocks/>
            </p:cNvGrpSpPr>
            <p:nvPr/>
          </p:nvGrpSpPr>
          <p:grpSpPr bwMode="auto">
            <a:xfrm>
              <a:off x="6690927" y="1021715"/>
              <a:ext cx="804609" cy="1333500"/>
              <a:chOff x="2260817" y="4553095"/>
              <a:chExt cx="449511" cy="744393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 rot="2340000">
                <a:off x="2291491" y="4848642"/>
                <a:ext cx="134074" cy="448846"/>
              </a:xfrm>
              <a:custGeom>
                <a:avLst/>
                <a:gdLst>
                  <a:gd name="T0" fmla="*/ 2147483647 w 136"/>
                  <a:gd name="T1" fmla="*/ 2147483647 h 456"/>
                  <a:gd name="T2" fmla="*/ 2147483647 w 136"/>
                  <a:gd name="T3" fmla="*/ 2147483647 h 456"/>
                  <a:gd name="T4" fmla="*/ 2147483647 w 136"/>
                  <a:gd name="T5" fmla="*/ 2147483647 h 456"/>
                  <a:gd name="T6" fmla="*/ 2147483647 w 136"/>
                  <a:gd name="T7" fmla="*/ 2147483647 h 456"/>
                  <a:gd name="T8" fmla="*/ 2147483647 w 136"/>
                  <a:gd name="T9" fmla="*/ 2147483647 h 456"/>
                  <a:gd name="T10" fmla="*/ 2147483647 w 136"/>
                  <a:gd name="T11" fmla="*/ 2147483647 h 456"/>
                  <a:gd name="T12" fmla="*/ 2147483647 w 136"/>
                  <a:gd name="T13" fmla="*/ 2147483647 h 456"/>
                  <a:gd name="T14" fmla="*/ 2147483647 w 136"/>
                  <a:gd name="T15" fmla="*/ 2147483647 h 456"/>
                  <a:gd name="T16" fmla="*/ 2147483647 w 136"/>
                  <a:gd name="T17" fmla="*/ 2147483647 h 456"/>
                  <a:gd name="T18" fmla="*/ 2147483647 w 136"/>
                  <a:gd name="T19" fmla="*/ 2147483647 h 456"/>
                  <a:gd name="T20" fmla="*/ 2147483647 w 136"/>
                  <a:gd name="T21" fmla="*/ 0 h 456"/>
                  <a:gd name="T22" fmla="*/ 2147483647 w 136"/>
                  <a:gd name="T23" fmla="*/ 0 h 456"/>
                  <a:gd name="T24" fmla="*/ 2147483647 w 136"/>
                  <a:gd name="T25" fmla="*/ 2147483647 h 456"/>
                  <a:gd name="T26" fmla="*/ 2147483647 w 136"/>
                  <a:gd name="T27" fmla="*/ 2147483647 h 456"/>
                  <a:gd name="T28" fmla="*/ 2147483647 w 136"/>
                  <a:gd name="T29" fmla="*/ 2147483647 h 456"/>
                  <a:gd name="T30" fmla="*/ 0 w 136"/>
                  <a:gd name="T31" fmla="*/ 2147483647 h 456"/>
                  <a:gd name="T32" fmla="*/ 0 w 136"/>
                  <a:gd name="T33" fmla="*/ 2147483647 h 456"/>
                  <a:gd name="T34" fmla="*/ 0 w 136"/>
                  <a:gd name="T35" fmla="*/ 2147483647 h 456"/>
                  <a:gd name="T36" fmla="*/ 2147483647 w 136"/>
                  <a:gd name="T37" fmla="*/ 2147483647 h 456"/>
                  <a:gd name="T38" fmla="*/ 2147483647 w 136"/>
                  <a:gd name="T39" fmla="*/ 2147483647 h 456"/>
                  <a:gd name="T40" fmla="*/ 2147483647 w 136"/>
                  <a:gd name="T41" fmla="*/ 2147483647 h 456"/>
                  <a:gd name="T42" fmla="*/ 2147483647 w 136"/>
                  <a:gd name="T43" fmla="*/ 2147483647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71717"/>
                  </a:gs>
                  <a:gs pos="100000">
                    <a:srgbClr val="F2F2F2"/>
                  </a:gs>
                  <a:gs pos="100000">
                    <a:srgbClr val="ADADA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uppe 86"/>
              <p:cNvGrpSpPr>
                <a:grpSpLocks/>
              </p:cNvGrpSpPr>
              <p:nvPr/>
            </p:nvGrpSpPr>
            <p:grpSpPr bwMode="auto">
              <a:xfrm>
                <a:off x="2260817" y="4553095"/>
                <a:ext cx="449511" cy="447568"/>
                <a:chOff x="3725842" y="1574800"/>
                <a:chExt cx="1696283" cy="1689254"/>
              </a:xfrm>
            </p:grpSpPr>
            <p:sp>
              <p:nvSpPr>
                <p:cNvPr id="15" name="Ellipse 5"/>
                <p:cNvSpPr>
                  <a:spLocks noChangeArrowheads="1"/>
                </p:cNvSpPr>
                <p:nvPr/>
              </p:nvSpPr>
              <p:spPr bwMode="auto">
                <a:xfrm>
                  <a:off x="3732005" y="1574800"/>
                  <a:ext cx="1690120" cy="1689080"/>
                </a:xfrm>
                <a:prstGeom prst="ellipse">
                  <a:avLst/>
                </a:prstGeom>
                <a:solidFill>
                  <a:srgbClr val="005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" name="Gruppe 53"/>
                <p:cNvGrpSpPr>
                  <a:grpSpLocks/>
                </p:cNvGrpSpPr>
                <p:nvPr/>
              </p:nvGrpSpPr>
              <p:grpSpPr bwMode="auto">
                <a:xfrm>
                  <a:off x="3725842" y="1574800"/>
                  <a:ext cx="1694443" cy="1689254"/>
                  <a:chOff x="209212" y="1574800"/>
                  <a:chExt cx="1694443" cy="1689254"/>
                </a:xfrm>
              </p:grpSpPr>
              <p:sp>
                <p:nvSpPr>
                  <p:cNvPr id="17" name="Ellipse 7"/>
                  <p:cNvSpPr>
                    <a:spLocks noChangeArrowheads="1"/>
                  </p:cNvSpPr>
                  <p:nvPr/>
                </p:nvSpPr>
                <p:spPr bwMode="auto">
                  <a:xfrm>
                    <a:off x="215432" y="1574800"/>
                    <a:ext cx="1689965" cy="1688863"/>
                  </a:xfrm>
                  <a:prstGeom prst="ellipse">
                    <a:avLst/>
                  </a:prstGeom>
                  <a:noFill/>
                  <a:ln w="6350">
                    <a:solidFill>
                      <a:srgbClr val="D7D8D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dirty="0">
                      <a:solidFill>
                        <a:srgbClr val="FFFFFF"/>
                      </a:solidFill>
                      <a:latin typeface="Calibri" charset="0"/>
                    </a:endParaRPr>
                  </a:p>
                </p:txBody>
              </p:sp>
              <p:grpSp>
                <p:nvGrpSpPr>
                  <p:cNvPr id="14" name="Gruppe 91"/>
                  <p:cNvGrpSpPr>
                    <a:grpSpLocks/>
                  </p:cNvGrpSpPr>
                  <p:nvPr/>
                </p:nvGrpSpPr>
                <p:grpSpPr bwMode="auto">
                  <a:xfrm>
                    <a:off x="209212" y="1627590"/>
                    <a:ext cx="1611736" cy="1634328"/>
                    <a:chOff x="1088055" y="2939851"/>
                    <a:chExt cx="1372317" cy="1392192"/>
                  </a:xfrm>
                </p:grpSpPr>
                <p:sp>
                  <p:nvSpPr>
                    <p:cNvPr id="19" name="Ellips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642" y="2939286"/>
                      <a:ext cx="1030341" cy="77260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CF9">
                            <a:alpha val="76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Calibri" charset="0"/>
                      </a:endParaRPr>
                    </a:p>
                  </p:txBody>
                </p:sp>
                <p:sp>
                  <p:nvSpPr>
                    <p:cNvPr id="20" name="Måne 258"/>
                    <p:cNvSpPr/>
                    <p:nvPr/>
                  </p:nvSpPr>
                  <p:spPr bwMode="auto">
                    <a:xfrm rot="16552097">
                      <a:off x="1463017" y="3334688"/>
                      <a:ext cx="622393" cy="1372317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algn="ctr" eaLnBrk="1" hangingPunct="1"/>
                      <a:endParaRPr lang="en-US" sz="1800" dirty="0">
                        <a:solidFill>
                          <a:srgbClr val="FFFFFF"/>
                        </a:solidFill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6" name="Gruppe 164"/>
          <p:cNvGrpSpPr>
            <a:grpSpLocks/>
          </p:cNvGrpSpPr>
          <p:nvPr/>
        </p:nvGrpSpPr>
        <p:grpSpPr bwMode="auto">
          <a:xfrm flipH="1">
            <a:off x="4556869" y="2589127"/>
            <a:ext cx="582635" cy="563563"/>
            <a:chOff x="6587498" y="1021715"/>
            <a:chExt cx="1383030" cy="1333500"/>
          </a:xfrm>
        </p:grpSpPr>
        <p:grpSp>
          <p:nvGrpSpPr>
            <p:cNvPr id="18" name="Gruppe 95"/>
            <p:cNvGrpSpPr>
              <a:grpSpLocks/>
            </p:cNvGrpSpPr>
            <p:nvPr/>
          </p:nvGrpSpPr>
          <p:grpSpPr bwMode="auto">
            <a:xfrm>
              <a:off x="6587498" y="1792862"/>
              <a:ext cx="1383030" cy="489971"/>
              <a:chOff x="6115058" y="3926462"/>
              <a:chExt cx="1383030" cy="48997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4140000" flipH="1">
                <a:off x="6362470" y="4036056"/>
                <a:ext cx="111332" cy="606158"/>
              </a:xfrm>
              <a:custGeom>
                <a:avLst/>
                <a:gdLst>
                  <a:gd name="T0" fmla="*/ 2147483647 w 136"/>
                  <a:gd name="T1" fmla="*/ 2147483647 h 456"/>
                  <a:gd name="T2" fmla="*/ 2147483647 w 136"/>
                  <a:gd name="T3" fmla="*/ 2147483647 h 456"/>
                  <a:gd name="T4" fmla="*/ 2147483647 w 136"/>
                  <a:gd name="T5" fmla="*/ 2147483647 h 456"/>
                  <a:gd name="T6" fmla="*/ 2147483647 w 136"/>
                  <a:gd name="T7" fmla="*/ 2147483647 h 456"/>
                  <a:gd name="T8" fmla="*/ 2147483647 w 136"/>
                  <a:gd name="T9" fmla="*/ 2147483647 h 456"/>
                  <a:gd name="T10" fmla="*/ 2147483647 w 136"/>
                  <a:gd name="T11" fmla="*/ 2147483647 h 456"/>
                  <a:gd name="T12" fmla="*/ 2147483647 w 136"/>
                  <a:gd name="T13" fmla="*/ 2147483647 h 456"/>
                  <a:gd name="T14" fmla="*/ 2147483647 w 136"/>
                  <a:gd name="T15" fmla="*/ 2147483647 h 456"/>
                  <a:gd name="T16" fmla="*/ 2147483647 w 136"/>
                  <a:gd name="T17" fmla="*/ 2147483647 h 456"/>
                  <a:gd name="T18" fmla="*/ 2147483647 w 136"/>
                  <a:gd name="T19" fmla="*/ 2147483647 h 456"/>
                  <a:gd name="T20" fmla="*/ 2147483647 w 136"/>
                  <a:gd name="T21" fmla="*/ 0 h 456"/>
                  <a:gd name="T22" fmla="*/ 2147483647 w 136"/>
                  <a:gd name="T23" fmla="*/ 0 h 456"/>
                  <a:gd name="T24" fmla="*/ 2147483647 w 136"/>
                  <a:gd name="T25" fmla="*/ 2147483647 h 456"/>
                  <a:gd name="T26" fmla="*/ 2147483647 w 136"/>
                  <a:gd name="T27" fmla="*/ 2147483647 h 456"/>
                  <a:gd name="T28" fmla="*/ 2147483647 w 136"/>
                  <a:gd name="T29" fmla="*/ 2147483647 h 456"/>
                  <a:gd name="T30" fmla="*/ 0 w 136"/>
                  <a:gd name="T31" fmla="*/ 2147483647 h 456"/>
                  <a:gd name="T32" fmla="*/ 0 w 136"/>
                  <a:gd name="T33" fmla="*/ 2147483647 h 456"/>
                  <a:gd name="T34" fmla="*/ 0 w 136"/>
                  <a:gd name="T35" fmla="*/ 2147483647 h 456"/>
                  <a:gd name="T36" fmla="*/ 2147483647 w 136"/>
                  <a:gd name="T37" fmla="*/ 2147483647 h 456"/>
                  <a:gd name="T38" fmla="*/ 2147483647 w 136"/>
                  <a:gd name="T39" fmla="*/ 2147483647 h 456"/>
                  <a:gd name="T40" fmla="*/ 2147483647 w 136"/>
                  <a:gd name="T41" fmla="*/ 2147483647 h 456"/>
                  <a:gd name="T42" fmla="*/ 2147483647 w 136"/>
                  <a:gd name="T43" fmla="*/ 2147483647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Ellipse 260"/>
              <p:cNvSpPr>
                <a:spLocks noChangeArrowheads="1"/>
              </p:cNvSpPr>
              <p:nvPr/>
            </p:nvSpPr>
            <p:spPr bwMode="auto">
              <a:xfrm rot="5400000" flipH="1">
                <a:off x="6837506" y="3756488"/>
                <a:ext cx="489857" cy="831303"/>
              </a:xfrm>
              <a:prstGeom prst="ellipse">
                <a:avLst/>
              </a:pr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grpSp>
          <p:nvGrpSpPr>
            <p:cNvPr id="23" name="Gruppe 11"/>
            <p:cNvGrpSpPr>
              <a:grpSpLocks/>
            </p:cNvGrpSpPr>
            <p:nvPr/>
          </p:nvGrpSpPr>
          <p:grpSpPr bwMode="auto">
            <a:xfrm>
              <a:off x="6690927" y="1021715"/>
              <a:ext cx="804609" cy="1333500"/>
              <a:chOff x="2260817" y="4553095"/>
              <a:chExt cx="449511" cy="744393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 rot="2340000">
                <a:off x="2291491" y="4848642"/>
                <a:ext cx="134074" cy="448846"/>
              </a:xfrm>
              <a:custGeom>
                <a:avLst/>
                <a:gdLst>
                  <a:gd name="T0" fmla="*/ 2147483647 w 136"/>
                  <a:gd name="T1" fmla="*/ 2147483647 h 456"/>
                  <a:gd name="T2" fmla="*/ 2147483647 w 136"/>
                  <a:gd name="T3" fmla="*/ 2147483647 h 456"/>
                  <a:gd name="T4" fmla="*/ 2147483647 w 136"/>
                  <a:gd name="T5" fmla="*/ 2147483647 h 456"/>
                  <a:gd name="T6" fmla="*/ 2147483647 w 136"/>
                  <a:gd name="T7" fmla="*/ 2147483647 h 456"/>
                  <a:gd name="T8" fmla="*/ 2147483647 w 136"/>
                  <a:gd name="T9" fmla="*/ 2147483647 h 456"/>
                  <a:gd name="T10" fmla="*/ 2147483647 w 136"/>
                  <a:gd name="T11" fmla="*/ 2147483647 h 456"/>
                  <a:gd name="T12" fmla="*/ 2147483647 w 136"/>
                  <a:gd name="T13" fmla="*/ 2147483647 h 456"/>
                  <a:gd name="T14" fmla="*/ 2147483647 w 136"/>
                  <a:gd name="T15" fmla="*/ 2147483647 h 456"/>
                  <a:gd name="T16" fmla="*/ 2147483647 w 136"/>
                  <a:gd name="T17" fmla="*/ 2147483647 h 456"/>
                  <a:gd name="T18" fmla="*/ 2147483647 w 136"/>
                  <a:gd name="T19" fmla="*/ 2147483647 h 456"/>
                  <a:gd name="T20" fmla="*/ 2147483647 w 136"/>
                  <a:gd name="T21" fmla="*/ 0 h 456"/>
                  <a:gd name="T22" fmla="*/ 2147483647 w 136"/>
                  <a:gd name="T23" fmla="*/ 0 h 456"/>
                  <a:gd name="T24" fmla="*/ 2147483647 w 136"/>
                  <a:gd name="T25" fmla="*/ 2147483647 h 456"/>
                  <a:gd name="T26" fmla="*/ 2147483647 w 136"/>
                  <a:gd name="T27" fmla="*/ 2147483647 h 456"/>
                  <a:gd name="T28" fmla="*/ 2147483647 w 136"/>
                  <a:gd name="T29" fmla="*/ 2147483647 h 456"/>
                  <a:gd name="T30" fmla="*/ 0 w 136"/>
                  <a:gd name="T31" fmla="*/ 2147483647 h 456"/>
                  <a:gd name="T32" fmla="*/ 0 w 136"/>
                  <a:gd name="T33" fmla="*/ 2147483647 h 456"/>
                  <a:gd name="T34" fmla="*/ 0 w 136"/>
                  <a:gd name="T35" fmla="*/ 2147483647 h 456"/>
                  <a:gd name="T36" fmla="*/ 2147483647 w 136"/>
                  <a:gd name="T37" fmla="*/ 2147483647 h 456"/>
                  <a:gd name="T38" fmla="*/ 2147483647 w 136"/>
                  <a:gd name="T39" fmla="*/ 2147483647 h 456"/>
                  <a:gd name="T40" fmla="*/ 2147483647 w 136"/>
                  <a:gd name="T41" fmla="*/ 2147483647 h 456"/>
                  <a:gd name="T42" fmla="*/ 2147483647 w 136"/>
                  <a:gd name="T43" fmla="*/ 2147483647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71717"/>
                  </a:gs>
                  <a:gs pos="100000">
                    <a:srgbClr val="F2F2F2"/>
                  </a:gs>
                  <a:gs pos="100000">
                    <a:srgbClr val="ADADA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" name="Gruppe 86"/>
              <p:cNvGrpSpPr>
                <a:grpSpLocks/>
              </p:cNvGrpSpPr>
              <p:nvPr/>
            </p:nvGrpSpPr>
            <p:grpSpPr bwMode="auto">
              <a:xfrm>
                <a:off x="2260817" y="4553095"/>
                <a:ext cx="449511" cy="447568"/>
                <a:chOff x="3725842" y="1574800"/>
                <a:chExt cx="1696283" cy="1689254"/>
              </a:xfrm>
            </p:grpSpPr>
            <p:sp>
              <p:nvSpPr>
                <p:cNvPr id="28" name="Ellipse 5"/>
                <p:cNvSpPr>
                  <a:spLocks noChangeArrowheads="1"/>
                </p:cNvSpPr>
                <p:nvPr/>
              </p:nvSpPr>
              <p:spPr bwMode="auto">
                <a:xfrm>
                  <a:off x="3732005" y="1574800"/>
                  <a:ext cx="1690120" cy="1689080"/>
                </a:xfrm>
                <a:prstGeom prst="ellipse">
                  <a:avLst/>
                </a:prstGeom>
                <a:solidFill>
                  <a:srgbClr val="005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" name="Gruppe 53"/>
                <p:cNvGrpSpPr>
                  <a:grpSpLocks/>
                </p:cNvGrpSpPr>
                <p:nvPr/>
              </p:nvGrpSpPr>
              <p:grpSpPr bwMode="auto">
                <a:xfrm>
                  <a:off x="3725842" y="1574800"/>
                  <a:ext cx="1694443" cy="1689254"/>
                  <a:chOff x="209212" y="1574800"/>
                  <a:chExt cx="1694443" cy="1689254"/>
                </a:xfrm>
              </p:grpSpPr>
              <p:sp>
                <p:nvSpPr>
                  <p:cNvPr id="30" name="Ellipse 7"/>
                  <p:cNvSpPr>
                    <a:spLocks noChangeArrowheads="1"/>
                  </p:cNvSpPr>
                  <p:nvPr/>
                </p:nvSpPr>
                <p:spPr bwMode="auto">
                  <a:xfrm>
                    <a:off x="215432" y="1574800"/>
                    <a:ext cx="1689965" cy="1688863"/>
                  </a:xfrm>
                  <a:prstGeom prst="ellipse">
                    <a:avLst/>
                  </a:prstGeom>
                  <a:noFill/>
                  <a:ln w="6350">
                    <a:solidFill>
                      <a:srgbClr val="D7D8D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dirty="0">
                      <a:solidFill>
                        <a:srgbClr val="FFFFFF"/>
                      </a:solidFill>
                      <a:latin typeface="Calibri" charset="0"/>
                    </a:endParaRPr>
                  </a:p>
                </p:txBody>
              </p:sp>
              <p:grpSp>
                <p:nvGrpSpPr>
                  <p:cNvPr id="27" name="Gruppe 91"/>
                  <p:cNvGrpSpPr>
                    <a:grpSpLocks/>
                  </p:cNvGrpSpPr>
                  <p:nvPr/>
                </p:nvGrpSpPr>
                <p:grpSpPr bwMode="auto">
                  <a:xfrm>
                    <a:off x="209212" y="1627590"/>
                    <a:ext cx="1611736" cy="1634328"/>
                    <a:chOff x="1088055" y="2939851"/>
                    <a:chExt cx="1372317" cy="1392192"/>
                  </a:xfrm>
                </p:grpSpPr>
                <p:sp>
                  <p:nvSpPr>
                    <p:cNvPr id="32" name="Ellips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642" y="2939286"/>
                      <a:ext cx="1030341" cy="77260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CF9">
                            <a:alpha val="76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Calibri" charset="0"/>
                      </a:endParaRPr>
                    </a:p>
                  </p:txBody>
                </p:sp>
                <p:sp>
                  <p:nvSpPr>
                    <p:cNvPr id="33" name="Måne 258"/>
                    <p:cNvSpPr/>
                    <p:nvPr/>
                  </p:nvSpPr>
                  <p:spPr bwMode="auto">
                    <a:xfrm rot="16552097">
                      <a:off x="1463017" y="3334688"/>
                      <a:ext cx="622393" cy="1372317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algn="ctr" eaLnBrk="1" hangingPunct="1"/>
                      <a:endParaRPr lang="en-US" sz="1800" dirty="0">
                        <a:solidFill>
                          <a:srgbClr val="FFFFFF"/>
                        </a:solidFill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" name="Group 50"/>
          <p:cNvGrpSpPr/>
          <p:nvPr/>
        </p:nvGrpSpPr>
        <p:grpSpPr>
          <a:xfrm>
            <a:off x="3814998" y="2575619"/>
            <a:ext cx="3856708" cy="2554572"/>
            <a:chOff x="3814998" y="2575619"/>
            <a:chExt cx="3856708" cy="2554572"/>
          </a:xfrm>
        </p:grpSpPr>
        <p:pic>
          <p:nvPicPr>
            <p:cNvPr id="45" name="Picture 44" descr="f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2200" y="3354520"/>
              <a:ext cx="1969506" cy="1775671"/>
            </a:xfrm>
            <a:prstGeom prst="rect">
              <a:avLst/>
            </a:prstGeom>
          </p:spPr>
        </p:pic>
        <p:cxnSp>
          <p:nvCxnSpPr>
            <p:cNvPr id="48" name="Elbow Connector 47"/>
            <p:cNvCxnSpPr>
              <a:stCxn id="45" idx="1"/>
              <a:endCxn id="30" idx="4"/>
            </p:cNvCxnSpPr>
            <p:nvPr/>
          </p:nvCxnSpPr>
          <p:spPr>
            <a:xfrm rot="10800000">
              <a:off x="4925840" y="2927894"/>
              <a:ext cx="776360" cy="1314463"/>
            </a:xfrm>
            <a:prstGeom prst="bentConnector2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 descr="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5221" y="4024559"/>
              <a:ext cx="478794" cy="43559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814998" y="2575619"/>
              <a:ext cx="95410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Rangsit </a:t>
              </a:r>
            </a:p>
            <a:p>
              <a:pPr algn="r"/>
              <a:r>
                <a:rPr lang="en-US" sz="11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Factory</a:t>
              </a:r>
              <a:endParaRPr lang="en-US" sz="1100" b="1" dirty="0">
                <a:solidFill>
                  <a:srgbClr val="00549C"/>
                </a:solidFill>
                <a:latin typeface="MS Reference Sans Serif"/>
                <a:cs typeface="MS Reference Sans Serif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18051" y="685401"/>
            <a:ext cx="3415019" cy="1801017"/>
            <a:chOff x="5518051" y="685401"/>
            <a:chExt cx="3415019" cy="1801017"/>
          </a:xfrm>
        </p:grpSpPr>
        <p:pic>
          <p:nvPicPr>
            <p:cNvPr id="44" name="Picture 43" descr="F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5452" y="685401"/>
              <a:ext cx="1997618" cy="1801017"/>
            </a:xfrm>
            <a:prstGeom prst="rect">
              <a:avLst/>
            </a:prstGeom>
          </p:spPr>
        </p:pic>
        <p:cxnSp>
          <p:nvCxnSpPr>
            <p:cNvPr id="47" name="Elbow Connector 46"/>
            <p:cNvCxnSpPr>
              <a:stCxn id="17" idx="0"/>
              <a:endCxn id="44" idx="1"/>
            </p:cNvCxnSpPr>
            <p:nvPr/>
          </p:nvCxnSpPr>
          <p:spPr>
            <a:xfrm rot="5400000" flipH="1" flipV="1">
              <a:off x="5950878" y="1153083"/>
              <a:ext cx="551747" cy="1417402"/>
            </a:xfrm>
            <a:prstGeom prst="bentConnector2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 descr="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658" y="1146101"/>
              <a:ext cx="478794" cy="43559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520230" y="1645215"/>
              <a:ext cx="13400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Prachinburi </a:t>
              </a:r>
            </a:p>
            <a:p>
              <a:pPr>
                <a:lnSpc>
                  <a:spcPct val="80000"/>
                </a:lnSpc>
              </a:pPr>
              <a:r>
                <a:rPr lang="en-US" sz="11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Factory</a:t>
              </a:r>
              <a:endParaRPr lang="en-US" sz="1100" b="1" dirty="0">
                <a:solidFill>
                  <a:srgbClr val="00549C"/>
                </a:solidFill>
                <a:latin typeface="MS Reference Sans Serif"/>
                <a:cs typeface="MS Reference Sans Serif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3561" y="962924"/>
            <a:ext cx="3394528" cy="1277273"/>
            <a:chOff x="193561" y="962924"/>
            <a:chExt cx="3394528" cy="1277273"/>
          </a:xfrm>
        </p:grpSpPr>
        <p:sp>
          <p:nvSpPr>
            <p:cNvPr id="56" name="TextBox 55"/>
            <p:cNvSpPr txBox="1"/>
            <p:nvPr/>
          </p:nvSpPr>
          <p:spPr>
            <a:xfrm>
              <a:off x="193561" y="962924"/>
              <a:ext cx="24861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00549C"/>
                  </a:solidFill>
                  <a:latin typeface="Gill Sans MT"/>
                  <a:cs typeface="Gill Sans MT"/>
                </a:rPr>
                <a:t>23,200</a:t>
              </a:r>
              <a:endParaRPr lang="en-US" sz="6600" dirty="0">
                <a:solidFill>
                  <a:srgbClr val="00549C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3561" y="1901643"/>
              <a:ext cx="3142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total area under the building</a:t>
              </a:r>
              <a:endParaRPr lang="en-US" sz="1100" b="1" dirty="0">
                <a:solidFill>
                  <a:srgbClr val="00549C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20168" y="1493076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549C"/>
                  </a:solidFill>
                  <a:latin typeface="MS Reference Sans Serif"/>
                  <a:cs typeface="MS Reference Sans Serif"/>
                </a:rPr>
                <a:t>Sq. M</a:t>
              </a:r>
              <a:endParaRPr lang="en-US" sz="1600" b="1" dirty="0">
                <a:solidFill>
                  <a:srgbClr val="00549C"/>
                </a:solidFill>
                <a:latin typeface="MS Reference Sans Serif"/>
                <a:cs typeface="MS Reference Sans Serif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66251" y="4724400"/>
            <a:ext cx="241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Sales office in DENMARK</a:t>
            </a:r>
            <a:endParaRPr lang="en-US" sz="105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6251" y="5052170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Logistics supply chain office in SINGAPORE</a:t>
            </a:r>
            <a:endParaRPr lang="en-US" sz="105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1"/>
            <a:ext cx="9157655" cy="97819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14000" contrast="34000"/>
          </a:blip>
          <a:srcRect/>
          <a:stretch>
            <a:fillRect/>
          </a:stretch>
        </p:blipFill>
        <p:spPr bwMode="auto">
          <a:xfrm>
            <a:off x="3673952" y="1152451"/>
            <a:ext cx="5282859" cy="2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944"/>
          <p:cNvSpPr>
            <a:spLocks noEditPoints="1"/>
          </p:cNvSpPr>
          <p:nvPr/>
        </p:nvSpPr>
        <p:spPr bwMode="auto">
          <a:xfrm>
            <a:off x="157298" y="4567949"/>
            <a:ext cx="8839200" cy="958850"/>
          </a:xfrm>
          <a:custGeom>
            <a:avLst/>
            <a:gdLst>
              <a:gd name="T0" fmla="*/ 2147483647 w 4850"/>
              <a:gd name="T1" fmla="*/ 2147483647 h 452"/>
              <a:gd name="T2" fmla="*/ 2147483647 w 4850"/>
              <a:gd name="T3" fmla="*/ 2147483647 h 452"/>
              <a:gd name="T4" fmla="*/ 2147483647 w 4850"/>
              <a:gd name="T5" fmla="*/ 2147483647 h 452"/>
              <a:gd name="T6" fmla="*/ 2147483647 w 4850"/>
              <a:gd name="T7" fmla="*/ 2147483647 h 452"/>
              <a:gd name="T8" fmla="*/ 2147483647 w 4850"/>
              <a:gd name="T9" fmla="*/ 2147483647 h 452"/>
              <a:gd name="T10" fmla="*/ 2147483647 w 4850"/>
              <a:gd name="T11" fmla="*/ 2147483647 h 452"/>
              <a:gd name="T12" fmla="*/ 2147483647 w 4850"/>
              <a:gd name="T13" fmla="*/ 2147483647 h 452"/>
              <a:gd name="T14" fmla="*/ 2147483647 w 4850"/>
              <a:gd name="T15" fmla="*/ 2147483647 h 452"/>
              <a:gd name="T16" fmla="*/ 2147483647 w 4850"/>
              <a:gd name="T17" fmla="*/ 2147483647 h 452"/>
              <a:gd name="T18" fmla="*/ 2147483647 w 4850"/>
              <a:gd name="T19" fmla="*/ 2147483647 h 452"/>
              <a:gd name="T20" fmla="*/ 2147483647 w 4850"/>
              <a:gd name="T21" fmla="*/ 2147483647 h 452"/>
              <a:gd name="T22" fmla="*/ 2147483647 w 4850"/>
              <a:gd name="T23" fmla="*/ 2147483647 h 452"/>
              <a:gd name="T24" fmla="*/ 2147483647 w 4850"/>
              <a:gd name="T25" fmla="*/ 2147483647 h 452"/>
              <a:gd name="T26" fmla="*/ 2147483647 w 4850"/>
              <a:gd name="T27" fmla="*/ 2147483647 h 452"/>
              <a:gd name="T28" fmla="*/ 2147483647 w 4850"/>
              <a:gd name="T29" fmla="*/ 2147483647 h 452"/>
              <a:gd name="T30" fmla="*/ 2147483647 w 4850"/>
              <a:gd name="T31" fmla="*/ 2147483647 h 452"/>
              <a:gd name="T32" fmla="*/ 2147483647 w 4850"/>
              <a:gd name="T33" fmla="*/ 2147483647 h 452"/>
              <a:gd name="T34" fmla="*/ 2147483647 w 4850"/>
              <a:gd name="T35" fmla="*/ 2147483647 h 452"/>
              <a:gd name="T36" fmla="*/ 2147483647 w 4850"/>
              <a:gd name="T37" fmla="*/ 2147483647 h 452"/>
              <a:gd name="T38" fmla="*/ 2147483647 w 4850"/>
              <a:gd name="T39" fmla="*/ 2147483647 h 452"/>
              <a:gd name="T40" fmla="*/ 2147483647 w 4850"/>
              <a:gd name="T41" fmla="*/ 2147483647 h 452"/>
              <a:gd name="T42" fmla="*/ 2147483647 w 4850"/>
              <a:gd name="T43" fmla="*/ 2147483647 h 452"/>
              <a:gd name="T44" fmla="*/ 2147483647 w 4850"/>
              <a:gd name="T45" fmla="*/ 2147483647 h 452"/>
              <a:gd name="T46" fmla="*/ 2147483647 w 4850"/>
              <a:gd name="T47" fmla="*/ 2147483647 h 452"/>
              <a:gd name="T48" fmla="*/ 2147483647 w 4850"/>
              <a:gd name="T49" fmla="*/ 2147483647 h 452"/>
              <a:gd name="T50" fmla="*/ 2147483647 w 4850"/>
              <a:gd name="T51" fmla="*/ 2147483647 h 452"/>
              <a:gd name="T52" fmla="*/ 2147483647 w 4850"/>
              <a:gd name="T53" fmla="*/ 2147483647 h 452"/>
              <a:gd name="T54" fmla="*/ 2147483647 w 4850"/>
              <a:gd name="T55" fmla="*/ 2147483647 h 452"/>
              <a:gd name="T56" fmla="*/ 2147483647 w 4850"/>
              <a:gd name="T57" fmla="*/ 2147483647 h 452"/>
              <a:gd name="T58" fmla="*/ 2147483647 w 4850"/>
              <a:gd name="T59" fmla="*/ 2147483647 h 452"/>
              <a:gd name="T60" fmla="*/ 2147483647 w 4850"/>
              <a:gd name="T61" fmla="*/ 2147483647 h 452"/>
              <a:gd name="T62" fmla="*/ 2147483647 w 4850"/>
              <a:gd name="T63" fmla="*/ 2147483647 h 452"/>
              <a:gd name="T64" fmla="*/ 2147483647 w 4850"/>
              <a:gd name="T65" fmla="*/ 2147483647 h 452"/>
              <a:gd name="T66" fmla="*/ 2147483647 w 4850"/>
              <a:gd name="T67" fmla="*/ 2147483647 h 452"/>
              <a:gd name="T68" fmla="*/ 2147483647 w 4850"/>
              <a:gd name="T69" fmla="*/ 2147483647 h 452"/>
              <a:gd name="T70" fmla="*/ 2147483647 w 4850"/>
              <a:gd name="T71" fmla="*/ 2147483647 h 452"/>
              <a:gd name="T72" fmla="*/ 2147483647 w 4850"/>
              <a:gd name="T73" fmla="*/ 2147483647 h 452"/>
              <a:gd name="T74" fmla="*/ 2147483647 w 4850"/>
              <a:gd name="T75" fmla="*/ 2147483647 h 452"/>
              <a:gd name="T76" fmla="*/ 2147483647 w 4850"/>
              <a:gd name="T77" fmla="*/ 2147483647 h 452"/>
              <a:gd name="T78" fmla="*/ 2147483647 w 4850"/>
              <a:gd name="T79" fmla="*/ 2147483647 h 452"/>
              <a:gd name="T80" fmla="*/ 2147483647 w 4850"/>
              <a:gd name="T81" fmla="*/ 2147483647 h 452"/>
              <a:gd name="T82" fmla="*/ 2147483647 w 4850"/>
              <a:gd name="T83" fmla="*/ 2147483647 h 452"/>
              <a:gd name="T84" fmla="*/ 2147483647 w 4850"/>
              <a:gd name="T85" fmla="*/ 2147483647 h 452"/>
              <a:gd name="T86" fmla="*/ 2147483647 w 4850"/>
              <a:gd name="T87" fmla="*/ 2147483647 h 452"/>
              <a:gd name="T88" fmla="*/ 2147483647 w 4850"/>
              <a:gd name="T89" fmla="*/ 2147483647 h 452"/>
              <a:gd name="T90" fmla="*/ 2147483647 w 4850"/>
              <a:gd name="T91" fmla="*/ 2147483647 h 452"/>
              <a:gd name="T92" fmla="*/ 2147483647 w 4850"/>
              <a:gd name="T93" fmla="*/ 2147483647 h 452"/>
              <a:gd name="T94" fmla="*/ 2147483647 w 4850"/>
              <a:gd name="T95" fmla="*/ 2147483647 h 452"/>
              <a:gd name="T96" fmla="*/ 2147483647 w 4850"/>
              <a:gd name="T97" fmla="*/ 2147483647 h 452"/>
              <a:gd name="T98" fmla="*/ 2147483647 w 4850"/>
              <a:gd name="T99" fmla="*/ 2147483647 h 452"/>
              <a:gd name="T100" fmla="*/ 2147483647 w 4850"/>
              <a:gd name="T101" fmla="*/ 2147483647 h 452"/>
              <a:gd name="T102" fmla="*/ 2147483647 w 4850"/>
              <a:gd name="T103" fmla="*/ 2147483647 h 452"/>
              <a:gd name="T104" fmla="*/ 2147483647 w 4850"/>
              <a:gd name="T105" fmla="*/ 2147483647 h 452"/>
              <a:gd name="T106" fmla="*/ 2147483647 w 4850"/>
              <a:gd name="T107" fmla="*/ 2147483647 h 452"/>
              <a:gd name="T108" fmla="*/ 2147483647 w 4850"/>
              <a:gd name="T109" fmla="*/ 2147483647 h 452"/>
              <a:gd name="T110" fmla="*/ 2147483647 w 4850"/>
              <a:gd name="T111" fmla="*/ 2147483647 h 452"/>
              <a:gd name="T112" fmla="*/ 2147483647 w 4850"/>
              <a:gd name="T113" fmla="*/ 2147483647 h 452"/>
              <a:gd name="T114" fmla="*/ 2147483647 w 4850"/>
              <a:gd name="T115" fmla="*/ 2147483647 h 452"/>
              <a:gd name="T116" fmla="*/ 2147483647 w 4850"/>
              <a:gd name="T117" fmla="*/ 2147483647 h 452"/>
              <a:gd name="T118" fmla="*/ 2147483647 w 4850"/>
              <a:gd name="T119" fmla="*/ 2147483647 h 452"/>
              <a:gd name="T120" fmla="*/ 2147483647 w 4850"/>
              <a:gd name="T121" fmla="*/ 2147483647 h 452"/>
              <a:gd name="T122" fmla="*/ 2147483647 w 4850"/>
              <a:gd name="T123" fmla="*/ 2147483647 h 452"/>
              <a:gd name="T124" fmla="*/ 2147483647 w 4850"/>
              <a:gd name="T125" fmla="*/ 2147483647 h 4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50"/>
              <a:gd name="T190" fmla="*/ 0 h 452"/>
              <a:gd name="T191" fmla="*/ 4850 w 4850"/>
              <a:gd name="T192" fmla="*/ 452 h 4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50" h="452">
                <a:moveTo>
                  <a:pt x="4850" y="0"/>
                </a:moveTo>
                <a:lnTo>
                  <a:pt x="0" y="0"/>
                </a:lnTo>
                <a:lnTo>
                  <a:pt x="0" y="452"/>
                </a:lnTo>
                <a:lnTo>
                  <a:pt x="4850" y="452"/>
                </a:lnTo>
                <a:lnTo>
                  <a:pt x="4850" y="72"/>
                </a:lnTo>
                <a:lnTo>
                  <a:pt x="4850" y="0"/>
                </a:lnTo>
                <a:close/>
                <a:moveTo>
                  <a:pt x="2386" y="30"/>
                </a:moveTo>
                <a:lnTo>
                  <a:pt x="2386" y="30"/>
                </a:lnTo>
                <a:lnTo>
                  <a:pt x="2388" y="26"/>
                </a:lnTo>
                <a:lnTo>
                  <a:pt x="2394" y="24"/>
                </a:lnTo>
                <a:lnTo>
                  <a:pt x="2406" y="24"/>
                </a:lnTo>
                <a:lnTo>
                  <a:pt x="2410" y="26"/>
                </a:lnTo>
                <a:lnTo>
                  <a:pt x="2412" y="30"/>
                </a:lnTo>
                <a:lnTo>
                  <a:pt x="2412" y="54"/>
                </a:lnTo>
                <a:lnTo>
                  <a:pt x="2410" y="60"/>
                </a:lnTo>
                <a:lnTo>
                  <a:pt x="2406" y="60"/>
                </a:lnTo>
                <a:lnTo>
                  <a:pt x="2394" y="60"/>
                </a:lnTo>
                <a:lnTo>
                  <a:pt x="2388" y="60"/>
                </a:lnTo>
                <a:lnTo>
                  <a:pt x="2386" y="54"/>
                </a:lnTo>
                <a:lnTo>
                  <a:pt x="2386" y="30"/>
                </a:lnTo>
                <a:close/>
                <a:moveTo>
                  <a:pt x="2328" y="30"/>
                </a:moveTo>
                <a:lnTo>
                  <a:pt x="2328" y="30"/>
                </a:lnTo>
                <a:lnTo>
                  <a:pt x="2330" y="26"/>
                </a:lnTo>
                <a:lnTo>
                  <a:pt x="2336" y="24"/>
                </a:lnTo>
                <a:lnTo>
                  <a:pt x="2348" y="24"/>
                </a:lnTo>
                <a:lnTo>
                  <a:pt x="2352" y="26"/>
                </a:lnTo>
                <a:lnTo>
                  <a:pt x="2354" y="30"/>
                </a:lnTo>
                <a:lnTo>
                  <a:pt x="2354" y="54"/>
                </a:lnTo>
                <a:lnTo>
                  <a:pt x="2352" y="60"/>
                </a:lnTo>
                <a:lnTo>
                  <a:pt x="2348" y="60"/>
                </a:lnTo>
                <a:lnTo>
                  <a:pt x="2336" y="60"/>
                </a:lnTo>
                <a:lnTo>
                  <a:pt x="2330" y="60"/>
                </a:lnTo>
                <a:lnTo>
                  <a:pt x="2328" y="54"/>
                </a:lnTo>
                <a:lnTo>
                  <a:pt x="2328" y="30"/>
                </a:lnTo>
                <a:close/>
                <a:moveTo>
                  <a:pt x="2268" y="30"/>
                </a:moveTo>
                <a:lnTo>
                  <a:pt x="2268" y="30"/>
                </a:lnTo>
                <a:lnTo>
                  <a:pt x="2270" y="26"/>
                </a:lnTo>
                <a:lnTo>
                  <a:pt x="2274" y="24"/>
                </a:lnTo>
                <a:lnTo>
                  <a:pt x="2288" y="24"/>
                </a:lnTo>
                <a:lnTo>
                  <a:pt x="2292" y="26"/>
                </a:lnTo>
                <a:lnTo>
                  <a:pt x="2294" y="30"/>
                </a:lnTo>
                <a:lnTo>
                  <a:pt x="2294" y="54"/>
                </a:lnTo>
                <a:lnTo>
                  <a:pt x="2292" y="60"/>
                </a:lnTo>
                <a:lnTo>
                  <a:pt x="2288" y="60"/>
                </a:lnTo>
                <a:lnTo>
                  <a:pt x="2274" y="60"/>
                </a:lnTo>
                <a:lnTo>
                  <a:pt x="2270" y="60"/>
                </a:lnTo>
                <a:lnTo>
                  <a:pt x="2268" y="54"/>
                </a:lnTo>
                <a:lnTo>
                  <a:pt x="2268" y="30"/>
                </a:lnTo>
                <a:close/>
                <a:moveTo>
                  <a:pt x="2208" y="30"/>
                </a:moveTo>
                <a:lnTo>
                  <a:pt x="2208" y="30"/>
                </a:lnTo>
                <a:lnTo>
                  <a:pt x="2210" y="26"/>
                </a:lnTo>
                <a:lnTo>
                  <a:pt x="2214" y="24"/>
                </a:lnTo>
                <a:lnTo>
                  <a:pt x="2226" y="24"/>
                </a:lnTo>
                <a:lnTo>
                  <a:pt x="2232" y="26"/>
                </a:lnTo>
                <a:lnTo>
                  <a:pt x="2234" y="30"/>
                </a:lnTo>
                <a:lnTo>
                  <a:pt x="2234" y="54"/>
                </a:lnTo>
                <a:lnTo>
                  <a:pt x="2232" y="60"/>
                </a:lnTo>
                <a:lnTo>
                  <a:pt x="2226" y="60"/>
                </a:lnTo>
                <a:lnTo>
                  <a:pt x="2214" y="60"/>
                </a:lnTo>
                <a:lnTo>
                  <a:pt x="2210" y="60"/>
                </a:lnTo>
                <a:lnTo>
                  <a:pt x="2208" y="54"/>
                </a:lnTo>
                <a:lnTo>
                  <a:pt x="2208" y="30"/>
                </a:lnTo>
                <a:close/>
                <a:moveTo>
                  <a:pt x="2148" y="30"/>
                </a:moveTo>
                <a:lnTo>
                  <a:pt x="2148" y="30"/>
                </a:lnTo>
                <a:lnTo>
                  <a:pt x="2150" y="26"/>
                </a:lnTo>
                <a:lnTo>
                  <a:pt x="2154" y="24"/>
                </a:lnTo>
                <a:lnTo>
                  <a:pt x="2166" y="24"/>
                </a:lnTo>
                <a:lnTo>
                  <a:pt x="2170" y="26"/>
                </a:lnTo>
                <a:lnTo>
                  <a:pt x="2172" y="30"/>
                </a:lnTo>
                <a:lnTo>
                  <a:pt x="2172" y="54"/>
                </a:lnTo>
                <a:lnTo>
                  <a:pt x="2170" y="60"/>
                </a:lnTo>
                <a:lnTo>
                  <a:pt x="2166" y="60"/>
                </a:lnTo>
                <a:lnTo>
                  <a:pt x="2154" y="60"/>
                </a:lnTo>
                <a:lnTo>
                  <a:pt x="2150" y="60"/>
                </a:lnTo>
                <a:lnTo>
                  <a:pt x="2148" y="54"/>
                </a:lnTo>
                <a:lnTo>
                  <a:pt x="2148" y="30"/>
                </a:lnTo>
                <a:close/>
                <a:moveTo>
                  <a:pt x="2086" y="30"/>
                </a:moveTo>
                <a:lnTo>
                  <a:pt x="2086" y="30"/>
                </a:lnTo>
                <a:lnTo>
                  <a:pt x="2088" y="26"/>
                </a:lnTo>
                <a:lnTo>
                  <a:pt x="2094" y="24"/>
                </a:lnTo>
                <a:lnTo>
                  <a:pt x="2106" y="24"/>
                </a:lnTo>
                <a:lnTo>
                  <a:pt x="2110" y="26"/>
                </a:lnTo>
                <a:lnTo>
                  <a:pt x="2112" y="30"/>
                </a:lnTo>
                <a:lnTo>
                  <a:pt x="2112" y="54"/>
                </a:lnTo>
                <a:lnTo>
                  <a:pt x="2110" y="60"/>
                </a:lnTo>
                <a:lnTo>
                  <a:pt x="2106" y="60"/>
                </a:lnTo>
                <a:lnTo>
                  <a:pt x="2094" y="60"/>
                </a:lnTo>
                <a:lnTo>
                  <a:pt x="2088" y="60"/>
                </a:lnTo>
                <a:lnTo>
                  <a:pt x="2086" y="54"/>
                </a:lnTo>
                <a:lnTo>
                  <a:pt x="2086" y="30"/>
                </a:lnTo>
                <a:close/>
                <a:moveTo>
                  <a:pt x="2026" y="30"/>
                </a:moveTo>
                <a:lnTo>
                  <a:pt x="2026" y="30"/>
                </a:lnTo>
                <a:lnTo>
                  <a:pt x="2028" y="26"/>
                </a:lnTo>
                <a:lnTo>
                  <a:pt x="2032" y="24"/>
                </a:lnTo>
                <a:lnTo>
                  <a:pt x="2046" y="24"/>
                </a:lnTo>
                <a:lnTo>
                  <a:pt x="2050" y="26"/>
                </a:lnTo>
                <a:lnTo>
                  <a:pt x="2052" y="30"/>
                </a:lnTo>
                <a:lnTo>
                  <a:pt x="2052" y="54"/>
                </a:lnTo>
                <a:lnTo>
                  <a:pt x="2050" y="60"/>
                </a:lnTo>
                <a:lnTo>
                  <a:pt x="2046" y="60"/>
                </a:lnTo>
                <a:lnTo>
                  <a:pt x="2032" y="60"/>
                </a:lnTo>
                <a:lnTo>
                  <a:pt x="2028" y="60"/>
                </a:lnTo>
                <a:lnTo>
                  <a:pt x="2026" y="54"/>
                </a:lnTo>
                <a:lnTo>
                  <a:pt x="2026" y="30"/>
                </a:lnTo>
                <a:close/>
                <a:moveTo>
                  <a:pt x="1966" y="30"/>
                </a:moveTo>
                <a:lnTo>
                  <a:pt x="1966" y="30"/>
                </a:lnTo>
                <a:lnTo>
                  <a:pt x="1968" y="26"/>
                </a:lnTo>
                <a:lnTo>
                  <a:pt x="1972" y="24"/>
                </a:lnTo>
                <a:lnTo>
                  <a:pt x="1984" y="24"/>
                </a:lnTo>
                <a:lnTo>
                  <a:pt x="1990" y="26"/>
                </a:lnTo>
                <a:lnTo>
                  <a:pt x="1992" y="30"/>
                </a:lnTo>
                <a:lnTo>
                  <a:pt x="1992" y="54"/>
                </a:lnTo>
                <a:lnTo>
                  <a:pt x="1990" y="60"/>
                </a:lnTo>
                <a:lnTo>
                  <a:pt x="1984" y="60"/>
                </a:lnTo>
                <a:lnTo>
                  <a:pt x="1972" y="60"/>
                </a:lnTo>
                <a:lnTo>
                  <a:pt x="1968" y="60"/>
                </a:lnTo>
                <a:lnTo>
                  <a:pt x="1966" y="54"/>
                </a:lnTo>
                <a:lnTo>
                  <a:pt x="1966" y="30"/>
                </a:lnTo>
                <a:close/>
                <a:moveTo>
                  <a:pt x="1844" y="30"/>
                </a:moveTo>
                <a:lnTo>
                  <a:pt x="1844" y="30"/>
                </a:lnTo>
                <a:lnTo>
                  <a:pt x="1846" y="26"/>
                </a:lnTo>
                <a:lnTo>
                  <a:pt x="1852" y="24"/>
                </a:lnTo>
                <a:lnTo>
                  <a:pt x="1864" y="24"/>
                </a:lnTo>
                <a:lnTo>
                  <a:pt x="1868" y="26"/>
                </a:lnTo>
                <a:lnTo>
                  <a:pt x="1870" y="30"/>
                </a:lnTo>
                <a:lnTo>
                  <a:pt x="1870" y="54"/>
                </a:lnTo>
                <a:lnTo>
                  <a:pt x="1868" y="60"/>
                </a:lnTo>
                <a:lnTo>
                  <a:pt x="1864" y="60"/>
                </a:lnTo>
                <a:lnTo>
                  <a:pt x="1852" y="60"/>
                </a:lnTo>
                <a:lnTo>
                  <a:pt x="1846" y="60"/>
                </a:lnTo>
                <a:lnTo>
                  <a:pt x="1844" y="54"/>
                </a:lnTo>
                <a:lnTo>
                  <a:pt x="1844" y="30"/>
                </a:lnTo>
                <a:close/>
                <a:moveTo>
                  <a:pt x="1784" y="30"/>
                </a:moveTo>
                <a:lnTo>
                  <a:pt x="1784" y="30"/>
                </a:lnTo>
                <a:lnTo>
                  <a:pt x="1786" y="26"/>
                </a:lnTo>
                <a:lnTo>
                  <a:pt x="1792" y="24"/>
                </a:lnTo>
                <a:lnTo>
                  <a:pt x="1804" y="24"/>
                </a:lnTo>
                <a:lnTo>
                  <a:pt x="1808" y="26"/>
                </a:lnTo>
                <a:lnTo>
                  <a:pt x="1810" y="30"/>
                </a:lnTo>
                <a:lnTo>
                  <a:pt x="1810" y="54"/>
                </a:lnTo>
                <a:lnTo>
                  <a:pt x="1808" y="60"/>
                </a:lnTo>
                <a:lnTo>
                  <a:pt x="1804" y="60"/>
                </a:lnTo>
                <a:lnTo>
                  <a:pt x="1792" y="60"/>
                </a:lnTo>
                <a:lnTo>
                  <a:pt x="1786" y="60"/>
                </a:lnTo>
                <a:lnTo>
                  <a:pt x="1784" y="54"/>
                </a:lnTo>
                <a:lnTo>
                  <a:pt x="1784" y="30"/>
                </a:lnTo>
                <a:close/>
                <a:moveTo>
                  <a:pt x="1724" y="30"/>
                </a:moveTo>
                <a:lnTo>
                  <a:pt x="1724" y="30"/>
                </a:lnTo>
                <a:lnTo>
                  <a:pt x="1726" y="26"/>
                </a:lnTo>
                <a:lnTo>
                  <a:pt x="1730" y="24"/>
                </a:lnTo>
                <a:lnTo>
                  <a:pt x="1744" y="24"/>
                </a:lnTo>
                <a:lnTo>
                  <a:pt x="1748" y="26"/>
                </a:lnTo>
                <a:lnTo>
                  <a:pt x="1750" y="30"/>
                </a:lnTo>
                <a:lnTo>
                  <a:pt x="1750" y="54"/>
                </a:lnTo>
                <a:lnTo>
                  <a:pt x="1748" y="60"/>
                </a:lnTo>
                <a:lnTo>
                  <a:pt x="1744" y="60"/>
                </a:lnTo>
                <a:lnTo>
                  <a:pt x="1730" y="60"/>
                </a:lnTo>
                <a:lnTo>
                  <a:pt x="1726" y="60"/>
                </a:lnTo>
                <a:lnTo>
                  <a:pt x="1724" y="54"/>
                </a:lnTo>
                <a:lnTo>
                  <a:pt x="1724" y="30"/>
                </a:lnTo>
                <a:close/>
                <a:moveTo>
                  <a:pt x="1664" y="30"/>
                </a:moveTo>
                <a:lnTo>
                  <a:pt x="1664" y="30"/>
                </a:lnTo>
                <a:lnTo>
                  <a:pt x="1666" y="26"/>
                </a:lnTo>
                <a:lnTo>
                  <a:pt x="1670" y="24"/>
                </a:lnTo>
                <a:lnTo>
                  <a:pt x="1682" y="24"/>
                </a:lnTo>
                <a:lnTo>
                  <a:pt x="1688" y="26"/>
                </a:lnTo>
                <a:lnTo>
                  <a:pt x="1690" y="30"/>
                </a:lnTo>
                <a:lnTo>
                  <a:pt x="1690" y="54"/>
                </a:lnTo>
                <a:lnTo>
                  <a:pt x="1688" y="60"/>
                </a:lnTo>
                <a:lnTo>
                  <a:pt x="1682" y="60"/>
                </a:lnTo>
                <a:lnTo>
                  <a:pt x="1670" y="60"/>
                </a:lnTo>
                <a:lnTo>
                  <a:pt x="1666" y="60"/>
                </a:lnTo>
                <a:lnTo>
                  <a:pt x="1664" y="54"/>
                </a:lnTo>
                <a:lnTo>
                  <a:pt x="1664" y="30"/>
                </a:lnTo>
                <a:close/>
                <a:moveTo>
                  <a:pt x="1604" y="30"/>
                </a:moveTo>
                <a:lnTo>
                  <a:pt x="1604" y="30"/>
                </a:lnTo>
                <a:lnTo>
                  <a:pt x="1606" y="26"/>
                </a:lnTo>
                <a:lnTo>
                  <a:pt x="1610" y="24"/>
                </a:lnTo>
                <a:lnTo>
                  <a:pt x="1622" y="24"/>
                </a:lnTo>
                <a:lnTo>
                  <a:pt x="1626" y="26"/>
                </a:lnTo>
                <a:lnTo>
                  <a:pt x="1628" y="30"/>
                </a:lnTo>
                <a:lnTo>
                  <a:pt x="1628" y="54"/>
                </a:lnTo>
                <a:lnTo>
                  <a:pt x="1626" y="60"/>
                </a:lnTo>
                <a:lnTo>
                  <a:pt x="1622" y="60"/>
                </a:lnTo>
                <a:lnTo>
                  <a:pt x="1610" y="60"/>
                </a:lnTo>
                <a:lnTo>
                  <a:pt x="1606" y="60"/>
                </a:lnTo>
                <a:lnTo>
                  <a:pt x="1604" y="54"/>
                </a:lnTo>
                <a:lnTo>
                  <a:pt x="1604" y="30"/>
                </a:lnTo>
                <a:close/>
                <a:moveTo>
                  <a:pt x="1542" y="30"/>
                </a:moveTo>
                <a:lnTo>
                  <a:pt x="1542" y="30"/>
                </a:lnTo>
                <a:lnTo>
                  <a:pt x="1544" y="26"/>
                </a:lnTo>
                <a:lnTo>
                  <a:pt x="1550" y="24"/>
                </a:lnTo>
                <a:lnTo>
                  <a:pt x="1562" y="24"/>
                </a:lnTo>
                <a:lnTo>
                  <a:pt x="1566" y="26"/>
                </a:lnTo>
                <a:lnTo>
                  <a:pt x="1568" y="30"/>
                </a:lnTo>
                <a:lnTo>
                  <a:pt x="1568" y="54"/>
                </a:lnTo>
                <a:lnTo>
                  <a:pt x="1566" y="60"/>
                </a:lnTo>
                <a:lnTo>
                  <a:pt x="1562" y="60"/>
                </a:lnTo>
                <a:lnTo>
                  <a:pt x="1550" y="60"/>
                </a:lnTo>
                <a:lnTo>
                  <a:pt x="1544" y="60"/>
                </a:lnTo>
                <a:lnTo>
                  <a:pt x="1542" y="54"/>
                </a:lnTo>
                <a:lnTo>
                  <a:pt x="1542" y="30"/>
                </a:lnTo>
                <a:close/>
                <a:moveTo>
                  <a:pt x="1482" y="30"/>
                </a:moveTo>
                <a:lnTo>
                  <a:pt x="1482" y="30"/>
                </a:lnTo>
                <a:lnTo>
                  <a:pt x="1484" y="26"/>
                </a:lnTo>
                <a:lnTo>
                  <a:pt x="1488" y="24"/>
                </a:lnTo>
                <a:lnTo>
                  <a:pt x="1502" y="24"/>
                </a:lnTo>
                <a:lnTo>
                  <a:pt x="1506" y="26"/>
                </a:lnTo>
                <a:lnTo>
                  <a:pt x="1508" y="30"/>
                </a:lnTo>
                <a:lnTo>
                  <a:pt x="1508" y="54"/>
                </a:lnTo>
                <a:lnTo>
                  <a:pt x="1506" y="60"/>
                </a:lnTo>
                <a:lnTo>
                  <a:pt x="1502" y="60"/>
                </a:lnTo>
                <a:lnTo>
                  <a:pt x="1488" y="60"/>
                </a:lnTo>
                <a:lnTo>
                  <a:pt x="1484" y="60"/>
                </a:lnTo>
                <a:lnTo>
                  <a:pt x="1482" y="54"/>
                </a:lnTo>
                <a:lnTo>
                  <a:pt x="1482" y="30"/>
                </a:lnTo>
                <a:close/>
                <a:moveTo>
                  <a:pt x="1422" y="30"/>
                </a:moveTo>
                <a:lnTo>
                  <a:pt x="1422" y="30"/>
                </a:lnTo>
                <a:lnTo>
                  <a:pt x="1424" y="26"/>
                </a:lnTo>
                <a:lnTo>
                  <a:pt x="1428" y="24"/>
                </a:lnTo>
                <a:lnTo>
                  <a:pt x="1440" y="24"/>
                </a:lnTo>
                <a:lnTo>
                  <a:pt x="1446" y="26"/>
                </a:lnTo>
                <a:lnTo>
                  <a:pt x="1448" y="30"/>
                </a:lnTo>
                <a:lnTo>
                  <a:pt x="1448" y="54"/>
                </a:lnTo>
                <a:lnTo>
                  <a:pt x="1446" y="60"/>
                </a:lnTo>
                <a:lnTo>
                  <a:pt x="1440" y="60"/>
                </a:lnTo>
                <a:lnTo>
                  <a:pt x="1428" y="60"/>
                </a:lnTo>
                <a:lnTo>
                  <a:pt x="1424" y="60"/>
                </a:lnTo>
                <a:lnTo>
                  <a:pt x="1422" y="54"/>
                </a:lnTo>
                <a:lnTo>
                  <a:pt x="1422" y="30"/>
                </a:lnTo>
                <a:close/>
                <a:moveTo>
                  <a:pt x="1362" y="30"/>
                </a:moveTo>
                <a:lnTo>
                  <a:pt x="1362" y="30"/>
                </a:lnTo>
                <a:lnTo>
                  <a:pt x="1364" y="26"/>
                </a:lnTo>
                <a:lnTo>
                  <a:pt x="1368" y="24"/>
                </a:lnTo>
                <a:lnTo>
                  <a:pt x="1380" y="24"/>
                </a:lnTo>
                <a:lnTo>
                  <a:pt x="1384" y="26"/>
                </a:lnTo>
                <a:lnTo>
                  <a:pt x="1386" y="30"/>
                </a:lnTo>
                <a:lnTo>
                  <a:pt x="1386" y="54"/>
                </a:lnTo>
                <a:lnTo>
                  <a:pt x="1384" y="60"/>
                </a:lnTo>
                <a:lnTo>
                  <a:pt x="1380" y="60"/>
                </a:lnTo>
                <a:lnTo>
                  <a:pt x="1368" y="60"/>
                </a:lnTo>
                <a:lnTo>
                  <a:pt x="1364" y="60"/>
                </a:lnTo>
                <a:lnTo>
                  <a:pt x="1362" y="54"/>
                </a:lnTo>
                <a:lnTo>
                  <a:pt x="1362" y="30"/>
                </a:lnTo>
                <a:close/>
                <a:moveTo>
                  <a:pt x="1300" y="30"/>
                </a:moveTo>
                <a:lnTo>
                  <a:pt x="1300" y="30"/>
                </a:lnTo>
                <a:lnTo>
                  <a:pt x="1302" y="26"/>
                </a:lnTo>
                <a:lnTo>
                  <a:pt x="1308" y="24"/>
                </a:lnTo>
                <a:lnTo>
                  <a:pt x="1320" y="24"/>
                </a:lnTo>
                <a:lnTo>
                  <a:pt x="1324" y="26"/>
                </a:lnTo>
                <a:lnTo>
                  <a:pt x="1326" y="30"/>
                </a:lnTo>
                <a:lnTo>
                  <a:pt x="1326" y="54"/>
                </a:lnTo>
                <a:lnTo>
                  <a:pt x="1324" y="60"/>
                </a:lnTo>
                <a:lnTo>
                  <a:pt x="1320" y="60"/>
                </a:lnTo>
                <a:lnTo>
                  <a:pt x="1308" y="60"/>
                </a:lnTo>
                <a:lnTo>
                  <a:pt x="1302" y="60"/>
                </a:lnTo>
                <a:lnTo>
                  <a:pt x="1300" y="54"/>
                </a:lnTo>
                <a:lnTo>
                  <a:pt x="1300" y="30"/>
                </a:lnTo>
                <a:close/>
                <a:moveTo>
                  <a:pt x="1240" y="30"/>
                </a:moveTo>
                <a:lnTo>
                  <a:pt x="1240" y="30"/>
                </a:lnTo>
                <a:lnTo>
                  <a:pt x="1242" y="26"/>
                </a:lnTo>
                <a:lnTo>
                  <a:pt x="1246" y="24"/>
                </a:lnTo>
                <a:lnTo>
                  <a:pt x="1260" y="24"/>
                </a:lnTo>
                <a:lnTo>
                  <a:pt x="1264" y="26"/>
                </a:lnTo>
                <a:lnTo>
                  <a:pt x="1266" y="30"/>
                </a:lnTo>
                <a:lnTo>
                  <a:pt x="1266" y="54"/>
                </a:lnTo>
                <a:lnTo>
                  <a:pt x="1264" y="60"/>
                </a:lnTo>
                <a:lnTo>
                  <a:pt x="1260" y="60"/>
                </a:lnTo>
                <a:lnTo>
                  <a:pt x="1246" y="60"/>
                </a:lnTo>
                <a:lnTo>
                  <a:pt x="1242" y="60"/>
                </a:lnTo>
                <a:lnTo>
                  <a:pt x="1240" y="54"/>
                </a:lnTo>
                <a:lnTo>
                  <a:pt x="1240" y="30"/>
                </a:lnTo>
                <a:close/>
                <a:moveTo>
                  <a:pt x="1180" y="30"/>
                </a:moveTo>
                <a:lnTo>
                  <a:pt x="1180" y="30"/>
                </a:lnTo>
                <a:lnTo>
                  <a:pt x="1182" y="26"/>
                </a:lnTo>
                <a:lnTo>
                  <a:pt x="1186" y="24"/>
                </a:lnTo>
                <a:lnTo>
                  <a:pt x="1198" y="24"/>
                </a:lnTo>
                <a:lnTo>
                  <a:pt x="1204" y="26"/>
                </a:lnTo>
                <a:lnTo>
                  <a:pt x="1206" y="30"/>
                </a:lnTo>
                <a:lnTo>
                  <a:pt x="1206" y="54"/>
                </a:lnTo>
                <a:lnTo>
                  <a:pt x="1204" y="60"/>
                </a:lnTo>
                <a:lnTo>
                  <a:pt x="1198" y="60"/>
                </a:lnTo>
                <a:lnTo>
                  <a:pt x="1186" y="60"/>
                </a:lnTo>
                <a:lnTo>
                  <a:pt x="1182" y="60"/>
                </a:lnTo>
                <a:lnTo>
                  <a:pt x="1180" y="54"/>
                </a:lnTo>
                <a:lnTo>
                  <a:pt x="1180" y="30"/>
                </a:lnTo>
                <a:close/>
                <a:moveTo>
                  <a:pt x="1120" y="30"/>
                </a:moveTo>
                <a:lnTo>
                  <a:pt x="1120" y="30"/>
                </a:lnTo>
                <a:lnTo>
                  <a:pt x="1122" y="26"/>
                </a:lnTo>
                <a:lnTo>
                  <a:pt x="1126" y="24"/>
                </a:lnTo>
                <a:lnTo>
                  <a:pt x="1138" y="24"/>
                </a:lnTo>
                <a:lnTo>
                  <a:pt x="1142" y="26"/>
                </a:lnTo>
                <a:lnTo>
                  <a:pt x="1144" y="30"/>
                </a:lnTo>
                <a:lnTo>
                  <a:pt x="1144" y="54"/>
                </a:lnTo>
                <a:lnTo>
                  <a:pt x="1142" y="60"/>
                </a:lnTo>
                <a:lnTo>
                  <a:pt x="1138" y="60"/>
                </a:lnTo>
                <a:lnTo>
                  <a:pt x="1126" y="60"/>
                </a:lnTo>
                <a:lnTo>
                  <a:pt x="1122" y="60"/>
                </a:lnTo>
                <a:lnTo>
                  <a:pt x="1120" y="54"/>
                </a:lnTo>
                <a:lnTo>
                  <a:pt x="1120" y="30"/>
                </a:lnTo>
                <a:close/>
                <a:moveTo>
                  <a:pt x="1058" y="30"/>
                </a:moveTo>
                <a:lnTo>
                  <a:pt x="1058" y="30"/>
                </a:lnTo>
                <a:lnTo>
                  <a:pt x="1060" y="26"/>
                </a:lnTo>
                <a:lnTo>
                  <a:pt x="1066" y="24"/>
                </a:lnTo>
                <a:lnTo>
                  <a:pt x="1078" y="24"/>
                </a:lnTo>
                <a:lnTo>
                  <a:pt x="1082" y="26"/>
                </a:lnTo>
                <a:lnTo>
                  <a:pt x="1084" y="30"/>
                </a:lnTo>
                <a:lnTo>
                  <a:pt x="1084" y="54"/>
                </a:lnTo>
                <a:lnTo>
                  <a:pt x="1082" y="60"/>
                </a:lnTo>
                <a:lnTo>
                  <a:pt x="1078" y="60"/>
                </a:lnTo>
                <a:lnTo>
                  <a:pt x="1066" y="60"/>
                </a:lnTo>
                <a:lnTo>
                  <a:pt x="1060" y="60"/>
                </a:lnTo>
                <a:lnTo>
                  <a:pt x="1058" y="54"/>
                </a:lnTo>
                <a:lnTo>
                  <a:pt x="1058" y="30"/>
                </a:lnTo>
                <a:close/>
                <a:moveTo>
                  <a:pt x="998" y="30"/>
                </a:moveTo>
                <a:lnTo>
                  <a:pt x="998" y="30"/>
                </a:lnTo>
                <a:lnTo>
                  <a:pt x="1000" y="26"/>
                </a:lnTo>
                <a:lnTo>
                  <a:pt x="1004" y="24"/>
                </a:lnTo>
                <a:lnTo>
                  <a:pt x="1018" y="24"/>
                </a:lnTo>
                <a:lnTo>
                  <a:pt x="1022" y="26"/>
                </a:lnTo>
                <a:lnTo>
                  <a:pt x="1024" y="30"/>
                </a:lnTo>
                <a:lnTo>
                  <a:pt x="1024" y="54"/>
                </a:lnTo>
                <a:lnTo>
                  <a:pt x="1022" y="60"/>
                </a:lnTo>
                <a:lnTo>
                  <a:pt x="1018" y="60"/>
                </a:lnTo>
                <a:lnTo>
                  <a:pt x="1004" y="60"/>
                </a:lnTo>
                <a:lnTo>
                  <a:pt x="1000" y="60"/>
                </a:lnTo>
                <a:lnTo>
                  <a:pt x="998" y="54"/>
                </a:lnTo>
                <a:lnTo>
                  <a:pt x="998" y="30"/>
                </a:lnTo>
                <a:close/>
                <a:moveTo>
                  <a:pt x="938" y="30"/>
                </a:moveTo>
                <a:lnTo>
                  <a:pt x="938" y="30"/>
                </a:lnTo>
                <a:lnTo>
                  <a:pt x="940" y="26"/>
                </a:lnTo>
                <a:lnTo>
                  <a:pt x="944" y="24"/>
                </a:lnTo>
                <a:lnTo>
                  <a:pt x="956" y="24"/>
                </a:lnTo>
                <a:lnTo>
                  <a:pt x="962" y="26"/>
                </a:lnTo>
                <a:lnTo>
                  <a:pt x="964" y="30"/>
                </a:lnTo>
                <a:lnTo>
                  <a:pt x="964" y="54"/>
                </a:lnTo>
                <a:lnTo>
                  <a:pt x="962" y="60"/>
                </a:lnTo>
                <a:lnTo>
                  <a:pt x="956" y="60"/>
                </a:lnTo>
                <a:lnTo>
                  <a:pt x="944" y="60"/>
                </a:lnTo>
                <a:lnTo>
                  <a:pt x="940" y="60"/>
                </a:lnTo>
                <a:lnTo>
                  <a:pt x="938" y="54"/>
                </a:lnTo>
                <a:lnTo>
                  <a:pt x="938" y="30"/>
                </a:lnTo>
                <a:close/>
                <a:moveTo>
                  <a:pt x="878" y="30"/>
                </a:moveTo>
                <a:lnTo>
                  <a:pt x="878" y="30"/>
                </a:lnTo>
                <a:lnTo>
                  <a:pt x="880" y="26"/>
                </a:lnTo>
                <a:lnTo>
                  <a:pt x="884" y="24"/>
                </a:lnTo>
                <a:lnTo>
                  <a:pt x="896" y="24"/>
                </a:lnTo>
                <a:lnTo>
                  <a:pt x="902" y="26"/>
                </a:lnTo>
                <a:lnTo>
                  <a:pt x="902" y="30"/>
                </a:lnTo>
                <a:lnTo>
                  <a:pt x="902" y="54"/>
                </a:lnTo>
                <a:lnTo>
                  <a:pt x="902" y="60"/>
                </a:lnTo>
                <a:lnTo>
                  <a:pt x="896" y="60"/>
                </a:lnTo>
                <a:lnTo>
                  <a:pt x="884" y="60"/>
                </a:lnTo>
                <a:lnTo>
                  <a:pt x="880" y="60"/>
                </a:lnTo>
                <a:lnTo>
                  <a:pt x="878" y="54"/>
                </a:lnTo>
                <a:lnTo>
                  <a:pt x="878" y="30"/>
                </a:lnTo>
                <a:close/>
                <a:moveTo>
                  <a:pt x="816" y="30"/>
                </a:moveTo>
                <a:lnTo>
                  <a:pt x="816" y="30"/>
                </a:lnTo>
                <a:lnTo>
                  <a:pt x="818" y="26"/>
                </a:lnTo>
                <a:lnTo>
                  <a:pt x="824" y="24"/>
                </a:lnTo>
                <a:lnTo>
                  <a:pt x="836" y="24"/>
                </a:lnTo>
                <a:lnTo>
                  <a:pt x="840" y="26"/>
                </a:lnTo>
                <a:lnTo>
                  <a:pt x="842" y="30"/>
                </a:lnTo>
                <a:lnTo>
                  <a:pt x="842" y="54"/>
                </a:lnTo>
                <a:lnTo>
                  <a:pt x="840" y="60"/>
                </a:lnTo>
                <a:lnTo>
                  <a:pt x="836" y="60"/>
                </a:lnTo>
                <a:lnTo>
                  <a:pt x="824" y="60"/>
                </a:lnTo>
                <a:lnTo>
                  <a:pt x="818" y="60"/>
                </a:lnTo>
                <a:lnTo>
                  <a:pt x="816" y="54"/>
                </a:lnTo>
                <a:lnTo>
                  <a:pt x="816" y="30"/>
                </a:lnTo>
                <a:close/>
                <a:moveTo>
                  <a:pt x="756" y="30"/>
                </a:moveTo>
                <a:lnTo>
                  <a:pt x="756" y="30"/>
                </a:lnTo>
                <a:lnTo>
                  <a:pt x="758" y="26"/>
                </a:lnTo>
                <a:lnTo>
                  <a:pt x="762" y="24"/>
                </a:lnTo>
                <a:lnTo>
                  <a:pt x="776" y="24"/>
                </a:lnTo>
                <a:lnTo>
                  <a:pt x="780" y="26"/>
                </a:lnTo>
                <a:lnTo>
                  <a:pt x="782" y="30"/>
                </a:lnTo>
                <a:lnTo>
                  <a:pt x="782" y="54"/>
                </a:lnTo>
                <a:lnTo>
                  <a:pt x="780" y="60"/>
                </a:lnTo>
                <a:lnTo>
                  <a:pt x="776" y="60"/>
                </a:lnTo>
                <a:lnTo>
                  <a:pt x="762" y="60"/>
                </a:lnTo>
                <a:lnTo>
                  <a:pt x="758" y="60"/>
                </a:lnTo>
                <a:lnTo>
                  <a:pt x="756" y="54"/>
                </a:lnTo>
                <a:lnTo>
                  <a:pt x="756" y="30"/>
                </a:lnTo>
                <a:close/>
                <a:moveTo>
                  <a:pt x="696" y="30"/>
                </a:moveTo>
                <a:lnTo>
                  <a:pt x="696" y="30"/>
                </a:lnTo>
                <a:lnTo>
                  <a:pt x="698" y="26"/>
                </a:lnTo>
                <a:lnTo>
                  <a:pt x="702" y="24"/>
                </a:lnTo>
                <a:lnTo>
                  <a:pt x="716" y="24"/>
                </a:lnTo>
                <a:lnTo>
                  <a:pt x="720" y="26"/>
                </a:lnTo>
                <a:lnTo>
                  <a:pt x="722" y="30"/>
                </a:lnTo>
                <a:lnTo>
                  <a:pt x="722" y="54"/>
                </a:lnTo>
                <a:lnTo>
                  <a:pt x="720" y="60"/>
                </a:lnTo>
                <a:lnTo>
                  <a:pt x="716" y="60"/>
                </a:lnTo>
                <a:lnTo>
                  <a:pt x="702" y="60"/>
                </a:lnTo>
                <a:lnTo>
                  <a:pt x="698" y="60"/>
                </a:lnTo>
                <a:lnTo>
                  <a:pt x="696" y="54"/>
                </a:lnTo>
                <a:lnTo>
                  <a:pt x="696" y="30"/>
                </a:lnTo>
                <a:close/>
                <a:moveTo>
                  <a:pt x="636" y="30"/>
                </a:moveTo>
                <a:lnTo>
                  <a:pt x="636" y="30"/>
                </a:lnTo>
                <a:lnTo>
                  <a:pt x="638" y="26"/>
                </a:lnTo>
                <a:lnTo>
                  <a:pt x="642" y="24"/>
                </a:lnTo>
                <a:lnTo>
                  <a:pt x="654" y="24"/>
                </a:lnTo>
                <a:lnTo>
                  <a:pt x="658" y="26"/>
                </a:lnTo>
                <a:lnTo>
                  <a:pt x="660" y="30"/>
                </a:lnTo>
                <a:lnTo>
                  <a:pt x="660" y="54"/>
                </a:lnTo>
                <a:lnTo>
                  <a:pt x="658" y="60"/>
                </a:lnTo>
                <a:lnTo>
                  <a:pt x="654" y="60"/>
                </a:lnTo>
                <a:lnTo>
                  <a:pt x="642" y="60"/>
                </a:lnTo>
                <a:lnTo>
                  <a:pt x="638" y="60"/>
                </a:lnTo>
                <a:lnTo>
                  <a:pt x="636" y="54"/>
                </a:lnTo>
                <a:lnTo>
                  <a:pt x="636" y="30"/>
                </a:lnTo>
                <a:close/>
                <a:moveTo>
                  <a:pt x="574" y="30"/>
                </a:moveTo>
                <a:lnTo>
                  <a:pt x="574" y="30"/>
                </a:lnTo>
                <a:lnTo>
                  <a:pt x="576" y="26"/>
                </a:lnTo>
                <a:lnTo>
                  <a:pt x="582" y="24"/>
                </a:lnTo>
                <a:lnTo>
                  <a:pt x="594" y="24"/>
                </a:lnTo>
                <a:lnTo>
                  <a:pt x="598" y="26"/>
                </a:lnTo>
                <a:lnTo>
                  <a:pt x="600" y="30"/>
                </a:lnTo>
                <a:lnTo>
                  <a:pt x="600" y="54"/>
                </a:lnTo>
                <a:lnTo>
                  <a:pt x="598" y="60"/>
                </a:lnTo>
                <a:lnTo>
                  <a:pt x="594" y="60"/>
                </a:lnTo>
                <a:lnTo>
                  <a:pt x="582" y="60"/>
                </a:lnTo>
                <a:lnTo>
                  <a:pt x="576" y="60"/>
                </a:lnTo>
                <a:lnTo>
                  <a:pt x="574" y="54"/>
                </a:lnTo>
                <a:lnTo>
                  <a:pt x="574" y="30"/>
                </a:lnTo>
                <a:close/>
                <a:moveTo>
                  <a:pt x="514" y="30"/>
                </a:moveTo>
                <a:lnTo>
                  <a:pt x="514" y="30"/>
                </a:lnTo>
                <a:lnTo>
                  <a:pt x="516" y="26"/>
                </a:lnTo>
                <a:lnTo>
                  <a:pt x="520" y="24"/>
                </a:lnTo>
                <a:lnTo>
                  <a:pt x="534" y="24"/>
                </a:lnTo>
                <a:lnTo>
                  <a:pt x="538" y="26"/>
                </a:lnTo>
                <a:lnTo>
                  <a:pt x="540" y="30"/>
                </a:lnTo>
                <a:lnTo>
                  <a:pt x="540" y="54"/>
                </a:lnTo>
                <a:lnTo>
                  <a:pt x="538" y="60"/>
                </a:lnTo>
                <a:lnTo>
                  <a:pt x="534" y="60"/>
                </a:lnTo>
                <a:lnTo>
                  <a:pt x="520" y="60"/>
                </a:lnTo>
                <a:lnTo>
                  <a:pt x="516" y="60"/>
                </a:lnTo>
                <a:lnTo>
                  <a:pt x="514" y="54"/>
                </a:lnTo>
                <a:lnTo>
                  <a:pt x="514" y="30"/>
                </a:lnTo>
                <a:close/>
                <a:moveTo>
                  <a:pt x="454" y="30"/>
                </a:moveTo>
                <a:lnTo>
                  <a:pt x="454" y="30"/>
                </a:lnTo>
                <a:lnTo>
                  <a:pt x="456" y="26"/>
                </a:lnTo>
                <a:lnTo>
                  <a:pt x="460" y="24"/>
                </a:lnTo>
                <a:lnTo>
                  <a:pt x="472" y="24"/>
                </a:lnTo>
                <a:lnTo>
                  <a:pt x="478" y="26"/>
                </a:lnTo>
                <a:lnTo>
                  <a:pt x="480" y="30"/>
                </a:lnTo>
                <a:lnTo>
                  <a:pt x="480" y="54"/>
                </a:lnTo>
                <a:lnTo>
                  <a:pt x="478" y="60"/>
                </a:lnTo>
                <a:lnTo>
                  <a:pt x="472" y="60"/>
                </a:lnTo>
                <a:lnTo>
                  <a:pt x="460" y="60"/>
                </a:lnTo>
                <a:lnTo>
                  <a:pt x="456" y="60"/>
                </a:lnTo>
                <a:lnTo>
                  <a:pt x="454" y="54"/>
                </a:lnTo>
                <a:lnTo>
                  <a:pt x="454" y="30"/>
                </a:lnTo>
                <a:close/>
                <a:moveTo>
                  <a:pt x="394" y="30"/>
                </a:moveTo>
                <a:lnTo>
                  <a:pt x="394" y="30"/>
                </a:lnTo>
                <a:lnTo>
                  <a:pt x="396" y="26"/>
                </a:lnTo>
                <a:lnTo>
                  <a:pt x="400" y="24"/>
                </a:lnTo>
                <a:lnTo>
                  <a:pt x="412" y="24"/>
                </a:lnTo>
                <a:lnTo>
                  <a:pt x="416" y="26"/>
                </a:lnTo>
                <a:lnTo>
                  <a:pt x="418" y="30"/>
                </a:lnTo>
                <a:lnTo>
                  <a:pt x="418" y="54"/>
                </a:lnTo>
                <a:lnTo>
                  <a:pt x="416" y="60"/>
                </a:lnTo>
                <a:lnTo>
                  <a:pt x="412" y="60"/>
                </a:lnTo>
                <a:lnTo>
                  <a:pt x="400" y="60"/>
                </a:lnTo>
                <a:lnTo>
                  <a:pt x="396" y="60"/>
                </a:lnTo>
                <a:lnTo>
                  <a:pt x="394" y="54"/>
                </a:lnTo>
                <a:lnTo>
                  <a:pt x="394" y="30"/>
                </a:lnTo>
                <a:close/>
                <a:moveTo>
                  <a:pt x="332" y="30"/>
                </a:moveTo>
                <a:lnTo>
                  <a:pt x="332" y="30"/>
                </a:lnTo>
                <a:lnTo>
                  <a:pt x="334" y="26"/>
                </a:lnTo>
                <a:lnTo>
                  <a:pt x="340" y="24"/>
                </a:lnTo>
                <a:lnTo>
                  <a:pt x="352" y="24"/>
                </a:lnTo>
                <a:lnTo>
                  <a:pt x="356" y="26"/>
                </a:lnTo>
                <a:lnTo>
                  <a:pt x="358" y="30"/>
                </a:lnTo>
                <a:lnTo>
                  <a:pt x="358" y="54"/>
                </a:lnTo>
                <a:lnTo>
                  <a:pt x="356" y="60"/>
                </a:lnTo>
                <a:lnTo>
                  <a:pt x="352" y="60"/>
                </a:lnTo>
                <a:lnTo>
                  <a:pt x="340" y="60"/>
                </a:lnTo>
                <a:lnTo>
                  <a:pt x="334" y="60"/>
                </a:lnTo>
                <a:lnTo>
                  <a:pt x="332" y="54"/>
                </a:lnTo>
                <a:lnTo>
                  <a:pt x="332" y="30"/>
                </a:lnTo>
                <a:close/>
                <a:moveTo>
                  <a:pt x="272" y="30"/>
                </a:moveTo>
                <a:lnTo>
                  <a:pt x="272" y="30"/>
                </a:lnTo>
                <a:lnTo>
                  <a:pt x="274" y="26"/>
                </a:lnTo>
                <a:lnTo>
                  <a:pt x="278" y="24"/>
                </a:lnTo>
                <a:lnTo>
                  <a:pt x="292" y="24"/>
                </a:lnTo>
                <a:lnTo>
                  <a:pt x="296" y="26"/>
                </a:lnTo>
                <a:lnTo>
                  <a:pt x="298" y="30"/>
                </a:lnTo>
                <a:lnTo>
                  <a:pt x="298" y="54"/>
                </a:lnTo>
                <a:lnTo>
                  <a:pt x="296" y="60"/>
                </a:lnTo>
                <a:lnTo>
                  <a:pt x="292" y="60"/>
                </a:lnTo>
                <a:lnTo>
                  <a:pt x="278" y="60"/>
                </a:lnTo>
                <a:lnTo>
                  <a:pt x="274" y="60"/>
                </a:lnTo>
                <a:lnTo>
                  <a:pt x="272" y="54"/>
                </a:lnTo>
                <a:lnTo>
                  <a:pt x="272" y="30"/>
                </a:lnTo>
                <a:close/>
                <a:moveTo>
                  <a:pt x="212" y="30"/>
                </a:moveTo>
                <a:lnTo>
                  <a:pt x="212" y="30"/>
                </a:lnTo>
                <a:lnTo>
                  <a:pt x="214" y="26"/>
                </a:lnTo>
                <a:lnTo>
                  <a:pt x="218" y="24"/>
                </a:lnTo>
                <a:lnTo>
                  <a:pt x="230" y="24"/>
                </a:lnTo>
                <a:lnTo>
                  <a:pt x="236" y="26"/>
                </a:lnTo>
                <a:lnTo>
                  <a:pt x="238" y="30"/>
                </a:lnTo>
                <a:lnTo>
                  <a:pt x="238" y="54"/>
                </a:lnTo>
                <a:lnTo>
                  <a:pt x="236" y="60"/>
                </a:lnTo>
                <a:lnTo>
                  <a:pt x="230" y="60"/>
                </a:lnTo>
                <a:lnTo>
                  <a:pt x="218" y="60"/>
                </a:lnTo>
                <a:lnTo>
                  <a:pt x="214" y="60"/>
                </a:lnTo>
                <a:lnTo>
                  <a:pt x="212" y="54"/>
                </a:lnTo>
                <a:lnTo>
                  <a:pt x="212" y="30"/>
                </a:lnTo>
                <a:close/>
                <a:moveTo>
                  <a:pt x="152" y="30"/>
                </a:moveTo>
                <a:lnTo>
                  <a:pt x="152" y="30"/>
                </a:lnTo>
                <a:lnTo>
                  <a:pt x="154" y="26"/>
                </a:lnTo>
                <a:lnTo>
                  <a:pt x="158" y="24"/>
                </a:lnTo>
                <a:lnTo>
                  <a:pt x="170" y="24"/>
                </a:lnTo>
                <a:lnTo>
                  <a:pt x="176" y="26"/>
                </a:lnTo>
                <a:lnTo>
                  <a:pt x="176" y="30"/>
                </a:lnTo>
                <a:lnTo>
                  <a:pt x="176" y="54"/>
                </a:lnTo>
                <a:lnTo>
                  <a:pt x="176" y="60"/>
                </a:lnTo>
                <a:lnTo>
                  <a:pt x="170" y="60"/>
                </a:lnTo>
                <a:lnTo>
                  <a:pt x="158" y="60"/>
                </a:lnTo>
                <a:lnTo>
                  <a:pt x="154" y="60"/>
                </a:lnTo>
                <a:lnTo>
                  <a:pt x="152" y="54"/>
                </a:lnTo>
                <a:lnTo>
                  <a:pt x="152" y="30"/>
                </a:lnTo>
                <a:close/>
                <a:moveTo>
                  <a:pt x="90" y="30"/>
                </a:moveTo>
                <a:lnTo>
                  <a:pt x="90" y="30"/>
                </a:lnTo>
                <a:lnTo>
                  <a:pt x="92" y="26"/>
                </a:lnTo>
                <a:lnTo>
                  <a:pt x="98" y="24"/>
                </a:lnTo>
                <a:lnTo>
                  <a:pt x="110" y="24"/>
                </a:lnTo>
                <a:lnTo>
                  <a:pt x="114" y="26"/>
                </a:lnTo>
                <a:lnTo>
                  <a:pt x="116" y="30"/>
                </a:lnTo>
                <a:lnTo>
                  <a:pt x="116" y="54"/>
                </a:lnTo>
                <a:lnTo>
                  <a:pt x="114" y="60"/>
                </a:lnTo>
                <a:lnTo>
                  <a:pt x="110" y="60"/>
                </a:lnTo>
                <a:lnTo>
                  <a:pt x="98" y="60"/>
                </a:lnTo>
                <a:lnTo>
                  <a:pt x="92" y="60"/>
                </a:lnTo>
                <a:lnTo>
                  <a:pt x="90" y="54"/>
                </a:lnTo>
                <a:lnTo>
                  <a:pt x="90" y="30"/>
                </a:lnTo>
                <a:close/>
                <a:moveTo>
                  <a:pt x="30" y="30"/>
                </a:moveTo>
                <a:lnTo>
                  <a:pt x="30" y="30"/>
                </a:lnTo>
                <a:lnTo>
                  <a:pt x="32" y="26"/>
                </a:lnTo>
                <a:lnTo>
                  <a:pt x="36" y="24"/>
                </a:lnTo>
                <a:lnTo>
                  <a:pt x="50" y="24"/>
                </a:lnTo>
                <a:lnTo>
                  <a:pt x="54" y="26"/>
                </a:lnTo>
                <a:lnTo>
                  <a:pt x="56" y="30"/>
                </a:lnTo>
                <a:lnTo>
                  <a:pt x="56" y="54"/>
                </a:lnTo>
                <a:lnTo>
                  <a:pt x="54" y="60"/>
                </a:lnTo>
                <a:lnTo>
                  <a:pt x="50" y="60"/>
                </a:lnTo>
                <a:lnTo>
                  <a:pt x="36" y="60"/>
                </a:lnTo>
                <a:lnTo>
                  <a:pt x="32" y="60"/>
                </a:lnTo>
                <a:lnTo>
                  <a:pt x="30" y="54"/>
                </a:lnTo>
                <a:lnTo>
                  <a:pt x="30" y="30"/>
                </a:lnTo>
                <a:close/>
                <a:moveTo>
                  <a:pt x="56" y="418"/>
                </a:moveTo>
                <a:lnTo>
                  <a:pt x="56" y="418"/>
                </a:lnTo>
                <a:lnTo>
                  <a:pt x="54" y="422"/>
                </a:lnTo>
                <a:lnTo>
                  <a:pt x="50" y="424"/>
                </a:lnTo>
                <a:lnTo>
                  <a:pt x="36" y="424"/>
                </a:lnTo>
                <a:lnTo>
                  <a:pt x="32" y="422"/>
                </a:lnTo>
                <a:lnTo>
                  <a:pt x="30" y="418"/>
                </a:lnTo>
                <a:lnTo>
                  <a:pt x="30" y="394"/>
                </a:lnTo>
                <a:lnTo>
                  <a:pt x="32" y="388"/>
                </a:lnTo>
                <a:lnTo>
                  <a:pt x="36" y="388"/>
                </a:lnTo>
                <a:lnTo>
                  <a:pt x="50" y="388"/>
                </a:lnTo>
                <a:lnTo>
                  <a:pt x="54" y="388"/>
                </a:lnTo>
                <a:lnTo>
                  <a:pt x="56" y="394"/>
                </a:lnTo>
                <a:lnTo>
                  <a:pt x="56" y="418"/>
                </a:lnTo>
                <a:close/>
                <a:moveTo>
                  <a:pt x="116" y="418"/>
                </a:moveTo>
                <a:lnTo>
                  <a:pt x="116" y="418"/>
                </a:lnTo>
                <a:lnTo>
                  <a:pt x="114" y="422"/>
                </a:lnTo>
                <a:lnTo>
                  <a:pt x="110" y="424"/>
                </a:lnTo>
                <a:lnTo>
                  <a:pt x="98" y="424"/>
                </a:lnTo>
                <a:lnTo>
                  <a:pt x="92" y="422"/>
                </a:lnTo>
                <a:lnTo>
                  <a:pt x="90" y="418"/>
                </a:lnTo>
                <a:lnTo>
                  <a:pt x="90" y="394"/>
                </a:lnTo>
                <a:lnTo>
                  <a:pt x="92" y="388"/>
                </a:lnTo>
                <a:lnTo>
                  <a:pt x="98" y="388"/>
                </a:lnTo>
                <a:lnTo>
                  <a:pt x="110" y="388"/>
                </a:lnTo>
                <a:lnTo>
                  <a:pt x="114" y="388"/>
                </a:lnTo>
                <a:lnTo>
                  <a:pt x="116" y="394"/>
                </a:lnTo>
                <a:lnTo>
                  <a:pt x="116" y="418"/>
                </a:lnTo>
                <a:close/>
                <a:moveTo>
                  <a:pt x="176" y="418"/>
                </a:moveTo>
                <a:lnTo>
                  <a:pt x="176" y="418"/>
                </a:lnTo>
                <a:lnTo>
                  <a:pt x="176" y="422"/>
                </a:lnTo>
                <a:lnTo>
                  <a:pt x="170" y="424"/>
                </a:lnTo>
                <a:lnTo>
                  <a:pt x="158" y="424"/>
                </a:lnTo>
                <a:lnTo>
                  <a:pt x="154" y="422"/>
                </a:lnTo>
                <a:lnTo>
                  <a:pt x="152" y="418"/>
                </a:lnTo>
                <a:lnTo>
                  <a:pt x="152" y="394"/>
                </a:lnTo>
                <a:lnTo>
                  <a:pt x="154" y="388"/>
                </a:lnTo>
                <a:lnTo>
                  <a:pt x="158" y="388"/>
                </a:lnTo>
                <a:lnTo>
                  <a:pt x="170" y="388"/>
                </a:lnTo>
                <a:lnTo>
                  <a:pt x="176" y="388"/>
                </a:lnTo>
                <a:lnTo>
                  <a:pt x="176" y="394"/>
                </a:lnTo>
                <a:lnTo>
                  <a:pt x="176" y="418"/>
                </a:lnTo>
                <a:close/>
                <a:moveTo>
                  <a:pt x="238" y="418"/>
                </a:moveTo>
                <a:lnTo>
                  <a:pt x="238" y="418"/>
                </a:lnTo>
                <a:lnTo>
                  <a:pt x="236" y="422"/>
                </a:lnTo>
                <a:lnTo>
                  <a:pt x="230" y="424"/>
                </a:lnTo>
                <a:lnTo>
                  <a:pt x="218" y="424"/>
                </a:lnTo>
                <a:lnTo>
                  <a:pt x="214" y="422"/>
                </a:lnTo>
                <a:lnTo>
                  <a:pt x="212" y="418"/>
                </a:lnTo>
                <a:lnTo>
                  <a:pt x="212" y="394"/>
                </a:lnTo>
                <a:lnTo>
                  <a:pt x="214" y="388"/>
                </a:lnTo>
                <a:lnTo>
                  <a:pt x="218" y="388"/>
                </a:lnTo>
                <a:lnTo>
                  <a:pt x="230" y="388"/>
                </a:lnTo>
                <a:lnTo>
                  <a:pt x="236" y="388"/>
                </a:lnTo>
                <a:lnTo>
                  <a:pt x="238" y="394"/>
                </a:lnTo>
                <a:lnTo>
                  <a:pt x="238" y="418"/>
                </a:lnTo>
                <a:close/>
                <a:moveTo>
                  <a:pt x="298" y="418"/>
                </a:moveTo>
                <a:lnTo>
                  <a:pt x="298" y="418"/>
                </a:lnTo>
                <a:lnTo>
                  <a:pt x="296" y="422"/>
                </a:lnTo>
                <a:lnTo>
                  <a:pt x="292" y="424"/>
                </a:lnTo>
                <a:lnTo>
                  <a:pt x="278" y="424"/>
                </a:lnTo>
                <a:lnTo>
                  <a:pt x="274" y="422"/>
                </a:lnTo>
                <a:lnTo>
                  <a:pt x="272" y="418"/>
                </a:lnTo>
                <a:lnTo>
                  <a:pt x="272" y="394"/>
                </a:lnTo>
                <a:lnTo>
                  <a:pt x="274" y="388"/>
                </a:lnTo>
                <a:lnTo>
                  <a:pt x="278" y="388"/>
                </a:lnTo>
                <a:lnTo>
                  <a:pt x="292" y="388"/>
                </a:lnTo>
                <a:lnTo>
                  <a:pt x="296" y="388"/>
                </a:lnTo>
                <a:lnTo>
                  <a:pt x="298" y="394"/>
                </a:lnTo>
                <a:lnTo>
                  <a:pt x="298" y="418"/>
                </a:lnTo>
                <a:close/>
                <a:moveTo>
                  <a:pt x="358" y="418"/>
                </a:moveTo>
                <a:lnTo>
                  <a:pt x="358" y="418"/>
                </a:lnTo>
                <a:lnTo>
                  <a:pt x="356" y="422"/>
                </a:lnTo>
                <a:lnTo>
                  <a:pt x="352" y="424"/>
                </a:lnTo>
                <a:lnTo>
                  <a:pt x="340" y="424"/>
                </a:lnTo>
                <a:lnTo>
                  <a:pt x="334" y="422"/>
                </a:lnTo>
                <a:lnTo>
                  <a:pt x="332" y="418"/>
                </a:lnTo>
                <a:lnTo>
                  <a:pt x="332" y="394"/>
                </a:lnTo>
                <a:lnTo>
                  <a:pt x="334" y="388"/>
                </a:lnTo>
                <a:lnTo>
                  <a:pt x="340" y="388"/>
                </a:lnTo>
                <a:lnTo>
                  <a:pt x="352" y="388"/>
                </a:lnTo>
                <a:lnTo>
                  <a:pt x="356" y="388"/>
                </a:lnTo>
                <a:lnTo>
                  <a:pt x="358" y="394"/>
                </a:lnTo>
                <a:lnTo>
                  <a:pt x="358" y="418"/>
                </a:lnTo>
                <a:close/>
                <a:moveTo>
                  <a:pt x="418" y="418"/>
                </a:moveTo>
                <a:lnTo>
                  <a:pt x="418" y="418"/>
                </a:lnTo>
                <a:lnTo>
                  <a:pt x="416" y="422"/>
                </a:lnTo>
                <a:lnTo>
                  <a:pt x="412" y="424"/>
                </a:lnTo>
                <a:lnTo>
                  <a:pt x="400" y="424"/>
                </a:lnTo>
                <a:lnTo>
                  <a:pt x="396" y="422"/>
                </a:lnTo>
                <a:lnTo>
                  <a:pt x="394" y="418"/>
                </a:lnTo>
                <a:lnTo>
                  <a:pt x="394" y="394"/>
                </a:lnTo>
                <a:lnTo>
                  <a:pt x="396" y="388"/>
                </a:lnTo>
                <a:lnTo>
                  <a:pt x="400" y="388"/>
                </a:lnTo>
                <a:lnTo>
                  <a:pt x="412" y="388"/>
                </a:lnTo>
                <a:lnTo>
                  <a:pt x="416" y="388"/>
                </a:lnTo>
                <a:lnTo>
                  <a:pt x="418" y="394"/>
                </a:lnTo>
                <a:lnTo>
                  <a:pt x="418" y="418"/>
                </a:lnTo>
                <a:close/>
                <a:moveTo>
                  <a:pt x="480" y="418"/>
                </a:moveTo>
                <a:lnTo>
                  <a:pt x="480" y="418"/>
                </a:lnTo>
                <a:lnTo>
                  <a:pt x="478" y="422"/>
                </a:lnTo>
                <a:lnTo>
                  <a:pt x="472" y="424"/>
                </a:lnTo>
                <a:lnTo>
                  <a:pt x="460" y="424"/>
                </a:lnTo>
                <a:lnTo>
                  <a:pt x="456" y="422"/>
                </a:lnTo>
                <a:lnTo>
                  <a:pt x="454" y="418"/>
                </a:lnTo>
                <a:lnTo>
                  <a:pt x="454" y="394"/>
                </a:lnTo>
                <a:lnTo>
                  <a:pt x="456" y="388"/>
                </a:lnTo>
                <a:lnTo>
                  <a:pt x="460" y="388"/>
                </a:lnTo>
                <a:lnTo>
                  <a:pt x="472" y="388"/>
                </a:lnTo>
                <a:lnTo>
                  <a:pt x="478" y="388"/>
                </a:lnTo>
                <a:lnTo>
                  <a:pt x="480" y="394"/>
                </a:lnTo>
                <a:lnTo>
                  <a:pt x="480" y="418"/>
                </a:lnTo>
                <a:close/>
                <a:moveTo>
                  <a:pt x="482" y="376"/>
                </a:moveTo>
                <a:lnTo>
                  <a:pt x="482" y="376"/>
                </a:lnTo>
                <a:lnTo>
                  <a:pt x="482" y="378"/>
                </a:lnTo>
                <a:lnTo>
                  <a:pt x="480" y="380"/>
                </a:lnTo>
                <a:lnTo>
                  <a:pt x="26" y="380"/>
                </a:lnTo>
                <a:lnTo>
                  <a:pt x="24" y="378"/>
                </a:lnTo>
                <a:lnTo>
                  <a:pt x="22" y="376"/>
                </a:lnTo>
                <a:lnTo>
                  <a:pt x="22" y="72"/>
                </a:lnTo>
                <a:lnTo>
                  <a:pt x="24" y="70"/>
                </a:lnTo>
                <a:lnTo>
                  <a:pt x="26" y="68"/>
                </a:lnTo>
                <a:lnTo>
                  <a:pt x="480" y="68"/>
                </a:lnTo>
                <a:lnTo>
                  <a:pt x="482" y="70"/>
                </a:lnTo>
                <a:lnTo>
                  <a:pt x="482" y="72"/>
                </a:lnTo>
                <a:lnTo>
                  <a:pt x="482" y="376"/>
                </a:lnTo>
                <a:close/>
                <a:moveTo>
                  <a:pt x="540" y="418"/>
                </a:moveTo>
                <a:lnTo>
                  <a:pt x="540" y="418"/>
                </a:lnTo>
                <a:lnTo>
                  <a:pt x="538" y="422"/>
                </a:lnTo>
                <a:lnTo>
                  <a:pt x="534" y="424"/>
                </a:lnTo>
                <a:lnTo>
                  <a:pt x="520" y="424"/>
                </a:lnTo>
                <a:lnTo>
                  <a:pt x="516" y="422"/>
                </a:lnTo>
                <a:lnTo>
                  <a:pt x="514" y="418"/>
                </a:lnTo>
                <a:lnTo>
                  <a:pt x="514" y="394"/>
                </a:lnTo>
                <a:lnTo>
                  <a:pt x="516" y="388"/>
                </a:lnTo>
                <a:lnTo>
                  <a:pt x="520" y="388"/>
                </a:lnTo>
                <a:lnTo>
                  <a:pt x="534" y="388"/>
                </a:lnTo>
                <a:lnTo>
                  <a:pt x="538" y="388"/>
                </a:lnTo>
                <a:lnTo>
                  <a:pt x="540" y="394"/>
                </a:lnTo>
                <a:lnTo>
                  <a:pt x="540" y="418"/>
                </a:lnTo>
                <a:close/>
                <a:moveTo>
                  <a:pt x="600" y="418"/>
                </a:moveTo>
                <a:lnTo>
                  <a:pt x="600" y="418"/>
                </a:lnTo>
                <a:lnTo>
                  <a:pt x="598" y="422"/>
                </a:lnTo>
                <a:lnTo>
                  <a:pt x="594" y="424"/>
                </a:lnTo>
                <a:lnTo>
                  <a:pt x="582" y="424"/>
                </a:lnTo>
                <a:lnTo>
                  <a:pt x="576" y="422"/>
                </a:lnTo>
                <a:lnTo>
                  <a:pt x="574" y="418"/>
                </a:lnTo>
                <a:lnTo>
                  <a:pt x="574" y="394"/>
                </a:lnTo>
                <a:lnTo>
                  <a:pt x="576" y="388"/>
                </a:lnTo>
                <a:lnTo>
                  <a:pt x="582" y="388"/>
                </a:lnTo>
                <a:lnTo>
                  <a:pt x="594" y="388"/>
                </a:lnTo>
                <a:lnTo>
                  <a:pt x="598" y="388"/>
                </a:lnTo>
                <a:lnTo>
                  <a:pt x="600" y="394"/>
                </a:lnTo>
                <a:lnTo>
                  <a:pt x="600" y="418"/>
                </a:lnTo>
                <a:close/>
                <a:moveTo>
                  <a:pt x="660" y="418"/>
                </a:moveTo>
                <a:lnTo>
                  <a:pt x="660" y="418"/>
                </a:lnTo>
                <a:lnTo>
                  <a:pt x="658" y="422"/>
                </a:lnTo>
                <a:lnTo>
                  <a:pt x="654" y="424"/>
                </a:lnTo>
                <a:lnTo>
                  <a:pt x="642" y="424"/>
                </a:lnTo>
                <a:lnTo>
                  <a:pt x="638" y="422"/>
                </a:lnTo>
                <a:lnTo>
                  <a:pt x="636" y="418"/>
                </a:lnTo>
                <a:lnTo>
                  <a:pt x="636" y="394"/>
                </a:lnTo>
                <a:lnTo>
                  <a:pt x="638" y="388"/>
                </a:lnTo>
                <a:lnTo>
                  <a:pt x="642" y="388"/>
                </a:lnTo>
                <a:lnTo>
                  <a:pt x="654" y="388"/>
                </a:lnTo>
                <a:lnTo>
                  <a:pt x="658" y="388"/>
                </a:lnTo>
                <a:lnTo>
                  <a:pt x="660" y="394"/>
                </a:lnTo>
                <a:lnTo>
                  <a:pt x="660" y="418"/>
                </a:lnTo>
                <a:close/>
                <a:moveTo>
                  <a:pt x="722" y="418"/>
                </a:moveTo>
                <a:lnTo>
                  <a:pt x="722" y="418"/>
                </a:lnTo>
                <a:lnTo>
                  <a:pt x="720" y="422"/>
                </a:lnTo>
                <a:lnTo>
                  <a:pt x="716" y="424"/>
                </a:lnTo>
                <a:lnTo>
                  <a:pt x="702" y="424"/>
                </a:lnTo>
                <a:lnTo>
                  <a:pt x="698" y="422"/>
                </a:lnTo>
                <a:lnTo>
                  <a:pt x="696" y="418"/>
                </a:lnTo>
                <a:lnTo>
                  <a:pt x="696" y="394"/>
                </a:lnTo>
                <a:lnTo>
                  <a:pt x="698" y="388"/>
                </a:lnTo>
                <a:lnTo>
                  <a:pt x="702" y="388"/>
                </a:lnTo>
                <a:lnTo>
                  <a:pt x="716" y="388"/>
                </a:lnTo>
                <a:lnTo>
                  <a:pt x="720" y="388"/>
                </a:lnTo>
                <a:lnTo>
                  <a:pt x="722" y="394"/>
                </a:lnTo>
                <a:lnTo>
                  <a:pt x="722" y="418"/>
                </a:lnTo>
                <a:close/>
                <a:moveTo>
                  <a:pt x="782" y="418"/>
                </a:moveTo>
                <a:lnTo>
                  <a:pt x="782" y="418"/>
                </a:lnTo>
                <a:lnTo>
                  <a:pt x="780" y="422"/>
                </a:lnTo>
                <a:lnTo>
                  <a:pt x="776" y="424"/>
                </a:lnTo>
                <a:lnTo>
                  <a:pt x="762" y="424"/>
                </a:lnTo>
                <a:lnTo>
                  <a:pt x="758" y="422"/>
                </a:lnTo>
                <a:lnTo>
                  <a:pt x="756" y="418"/>
                </a:lnTo>
                <a:lnTo>
                  <a:pt x="756" y="394"/>
                </a:lnTo>
                <a:lnTo>
                  <a:pt x="758" y="388"/>
                </a:lnTo>
                <a:lnTo>
                  <a:pt x="762" y="388"/>
                </a:lnTo>
                <a:lnTo>
                  <a:pt x="776" y="388"/>
                </a:lnTo>
                <a:lnTo>
                  <a:pt x="780" y="388"/>
                </a:lnTo>
                <a:lnTo>
                  <a:pt x="782" y="394"/>
                </a:lnTo>
                <a:lnTo>
                  <a:pt x="782" y="418"/>
                </a:lnTo>
                <a:close/>
                <a:moveTo>
                  <a:pt x="842" y="418"/>
                </a:moveTo>
                <a:lnTo>
                  <a:pt x="842" y="418"/>
                </a:lnTo>
                <a:lnTo>
                  <a:pt x="840" y="422"/>
                </a:lnTo>
                <a:lnTo>
                  <a:pt x="836" y="424"/>
                </a:lnTo>
                <a:lnTo>
                  <a:pt x="824" y="424"/>
                </a:lnTo>
                <a:lnTo>
                  <a:pt x="818" y="422"/>
                </a:lnTo>
                <a:lnTo>
                  <a:pt x="816" y="418"/>
                </a:lnTo>
                <a:lnTo>
                  <a:pt x="816" y="394"/>
                </a:lnTo>
                <a:lnTo>
                  <a:pt x="818" y="388"/>
                </a:lnTo>
                <a:lnTo>
                  <a:pt x="824" y="388"/>
                </a:lnTo>
                <a:lnTo>
                  <a:pt x="836" y="388"/>
                </a:lnTo>
                <a:lnTo>
                  <a:pt x="840" y="388"/>
                </a:lnTo>
                <a:lnTo>
                  <a:pt x="842" y="394"/>
                </a:lnTo>
                <a:lnTo>
                  <a:pt x="842" y="418"/>
                </a:lnTo>
                <a:close/>
                <a:moveTo>
                  <a:pt x="902" y="418"/>
                </a:moveTo>
                <a:lnTo>
                  <a:pt x="902" y="418"/>
                </a:lnTo>
                <a:lnTo>
                  <a:pt x="902" y="422"/>
                </a:lnTo>
                <a:lnTo>
                  <a:pt x="896" y="424"/>
                </a:lnTo>
                <a:lnTo>
                  <a:pt x="884" y="424"/>
                </a:lnTo>
                <a:lnTo>
                  <a:pt x="880" y="422"/>
                </a:lnTo>
                <a:lnTo>
                  <a:pt x="878" y="418"/>
                </a:lnTo>
                <a:lnTo>
                  <a:pt x="878" y="394"/>
                </a:lnTo>
                <a:lnTo>
                  <a:pt x="880" y="388"/>
                </a:lnTo>
                <a:lnTo>
                  <a:pt x="884" y="388"/>
                </a:lnTo>
                <a:lnTo>
                  <a:pt x="896" y="388"/>
                </a:lnTo>
                <a:lnTo>
                  <a:pt x="902" y="388"/>
                </a:lnTo>
                <a:lnTo>
                  <a:pt x="902" y="394"/>
                </a:lnTo>
                <a:lnTo>
                  <a:pt x="902" y="418"/>
                </a:lnTo>
                <a:close/>
                <a:moveTo>
                  <a:pt x="964" y="418"/>
                </a:moveTo>
                <a:lnTo>
                  <a:pt x="964" y="418"/>
                </a:lnTo>
                <a:lnTo>
                  <a:pt x="962" y="422"/>
                </a:lnTo>
                <a:lnTo>
                  <a:pt x="956" y="424"/>
                </a:lnTo>
                <a:lnTo>
                  <a:pt x="944" y="424"/>
                </a:lnTo>
                <a:lnTo>
                  <a:pt x="940" y="422"/>
                </a:lnTo>
                <a:lnTo>
                  <a:pt x="938" y="418"/>
                </a:lnTo>
                <a:lnTo>
                  <a:pt x="938" y="394"/>
                </a:lnTo>
                <a:lnTo>
                  <a:pt x="940" y="388"/>
                </a:lnTo>
                <a:lnTo>
                  <a:pt x="944" y="388"/>
                </a:lnTo>
                <a:lnTo>
                  <a:pt x="956" y="388"/>
                </a:lnTo>
                <a:lnTo>
                  <a:pt x="962" y="388"/>
                </a:lnTo>
                <a:lnTo>
                  <a:pt x="964" y="394"/>
                </a:lnTo>
                <a:lnTo>
                  <a:pt x="964" y="418"/>
                </a:lnTo>
                <a:close/>
                <a:moveTo>
                  <a:pt x="966" y="376"/>
                </a:moveTo>
                <a:lnTo>
                  <a:pt x="966" y="376"/>
                </a:lnTo>
                <a:lnTo>
                  <a:pt x="964" y="378"/>
                </a:lnTo>
                <a:lnTo>
                  <a:pt x="962" y="380"/>
                </a:lnTo>
                <a:lnTo>
                  <a:pt x="508" y="380"/>
                </a:lnTo>
                <a:lnTo>
                  <a:pt x="506" y="378"/>
                </a:lnTo>
                <a:lnTo>
                  <a:pt x="506" y="376"/>
                </a:lnTo>
                <a:lnTo>
                  <a:pt x="506" y="72"/>
                </a:lnTo>
                <a:lnTo>
                  <a:pt x="506" y="70"/>
                </a:lnTo>
                <a:lnTo>
                  <a:pt x="508" y="68"/>
                </a:lnTo>
                <a:lnTo>
                  <a:pt x="962" y="68"/>
                </a:lnTo>
                <a:lnTo>
                  <a:pt x="964" y="70"/>
                </a:lnTo>
                <a:lnTo>
                  <a:pt x="966" y="72"/>
                </a:lnTo>
                <a:lnTo>
                  <a:pt x="966" y="376"/>
                </a:lnTo>
                <a:close/>
                <a:moveTo>
                  <a:pt x="1024" y="418"/>
                </a:moveTo>
                <a:lnTo>
                  <a:pt x="1024" y="418"/>
                </a:lnTo>
                <a:lnTo>
                  <a:pt x="1022" y="422"/>
                </a:lnTo>
                <a:lnTo>
                  <a:pt x="1018" y="424"/>
                </a:lnTo>
                <a:lnTo>
                  <a:pt x="1004" y="424"/>
                </a:lnTo>
                <a:lnTo>
                  <a:pt x="1000" y="422"/>
                </a:lnTo>
                <a:lnTo>
                  <a:pt x="998" y="418"/>
                </a:lnTo>
                <a:lnTo>
                  <a:pt x="998" y="394"/>
                </a:lnTo>
                <a:lnTo>
                  <a:pt x="1000" y="388"/>
                </a:lnTo>
                <a:lnTo>
                  <a:pt x="1004" y="388"/>
                </a:lnTo>
                <a:lnTo>
                  <a:pt x="1018" y="388"/>
                </a:lnTo>
                <a:lnTo>
                  <a:pt x="1022" y="388"/>
                </a:lnTo>
                <a:lnTo>
                  <a:pt x="1024" y="394"/>
                </a:lnTo>
                <a:lnTo>
                  <a:pt x="1024" y="418"/>
                </a:lnTo>
                <a:close/>
                <a:moveTo>
                  <a:pt x="1084" y="418"/>
                </a:moveTo>
                <a:lnTo>
                  <a:pt x="1084" y="418"/>
                </a:lnTo>
                <a:lnTo>
                  <a:pt x="1082" y="422"/>
                </a:lnTo>
                <a:lnTo>
                  <a:pt x="1078" y="424"/>
                </a:lnTo>
                <a:lnTo>
                  <a:pt x="1066" y="424"/>
                </a:lnTo>
                <a:lnTo>
                  <a:pt x="1060" y="422"/>
                </a:lnTo>
                <a:lnTo>
                  <a:pt x="1058" y="418"/>
                </a:lnTo>
                <a:lnTo>
                  <a:pt x="1058" y="394"/>
                </a:lnTo>
                <a:lnTo>
                  <a:pt x="1060" y="388"/>
                </a:lnTo>
                <a:lnTo>
                  <a:pt x="1066" y="388"/>
                </a:lnTo>
                <a:lnTo>
                  <a:pt x="1078" y="388"/>
                </a:lnTo>
                <a:lnTo>
                  <a:pt x="1082" y="388"/>
                </a:lnTo>
                <a:lnTo>
                  <a:pt x="1084" y="394"/>
                </a:lnTo>
                <a:lnTo>
                  <a:pt x="1084" y="418"/>
                </a:lnTo>
                <a:close/>
                <a:moveTo>
                  <a:pt x="1144" y="418"/>
                </a:moveTo>
                <a:lnTo>
                  <a:pt x="1144" y="418"/>
                </a:lnTo>
                <a:lnTo>
                  <a:pt x="1142" y="422"/>
                </a:lnTo>
                <a:lnTo>
                  <a:pt x="1138" y="424"/>
                </a:lnTo>
                <a:lnTo>
                  <a:pt x="1126" y="424"/>
                </a:lnTo>
                <a:lnTo>
                  <a:pt x="1122" y="422"/>
                </a:lnTo>
                <a:lnTo>
                  <a:pt x="1120" y="418"/>
                </a:lnTo>
                <a:lnTo>
                  <a:pt x="1120" y="394"/>
                </a:lnTo>
                <a:lnTo>
                  <a:pt x="1122" y="388"/>
                </a:lnTo>
                <a:lnTo>
                  <a:pt x="1126" y="388"/>
                </a:lnTo>
                <a:lnTo>
                  <a:pt x="1138" y="388"/>
                </a:lnTo>
                <a:lnTo>
                  <a:pt x="1142" y="388"/>
                </a:lnTo>
                <a:lnTo>
                  <a:pt x="1144" y="394"/>
                </a:lnTo>
                <a:lnTo>
                  <a:pt x="1144" y="418"/>
                </a:lnTo>
                <a:close/>
                <a:moveTo>
                  <a:pt x="1206" y="418"/>
                </a:moveTo>
                <a:lnTo>
                  <a:pt x="1206" y="418"/>
                </a:lnTo>
                <a:lnTo>
                  <a:pt x="1204" y="422"/>
                </a:lnTo>
                <a:lnTo>
                  <a:pt x="1198" y="424"/>
                </a:lnTo>
                <a:lnTo>
                  <a:pt x="1186" y="424"/>
                </a:lnTo>
                <a:lnTo>
                  <a:pt x="1182" y="422"/>
                </a:lnTo>
                <a:lnTo>
                  <a:pt x="1180" y="418"/>
                </a:lnTo>
                <a:lnTo>
                  <a:pt x="1180" y="394"/>
                </a:lnTo>
                <a:lnTo>
                  <a:pt x="1182" y="388"/>
                </a:lnTo>
                <a:lnTo>
                  <a:pt x="1186" y="388"/>
                </a:lnTo>
                <a:lnTo>
                  <a:pt x="1198" y="388"/>
                </a:lnTo>
                <a:lnTo>
                  <a:pt x="1204" y="388"/>
                </a:lnTo>
                <a:lnTo>
                  <a:pt x="1206" y="394"/>
                </a:lnTo>
                <a:lnTo>
                  <a:pt x="1206" y="418"/>
                </a:lnTo>
                <a:close/>
                <a:moveTo>
                  <a:pt x="1266" y="418"/>
                </a:moveTo>
                <a:lnTo>
                  <a:pt x="1266" y="418"/>
                </a:lnTo>
                <a:lnTo>
                  <a:pt x="1264" y="422"/>
                </a:lnTo>
                <a:lnTo>
                  <a:pt x="1260" y="424"/>
                </a:lnTo>
                <a:lnTo>
                  <a:pt x="1246" y="424"/>
                </a:lnTo>
                <a:lnTo>
                  <a:pt x="1242" y="422"/>
                </a:lnTo>
                <a:lnTo>
                  <a:pt x="1240" y="418"/>
                </a:lnTo>
                <a:lnTo>
                  <a:pt x="1240" y="394"/>
                </a:lnTo>
                <a:lnTo>
                  <a:pt x="1242" y="388"/>
                </a:lnTo>
                <a:lnTo>
                  <a:pt x="1246" y="388"/>
                </a:lnTo>
                <a:lnTo>
                  <a:pt x="1260" y="388"/>
                </a:lnTo>
                <a:lnTo>
                  <a:pt x="1264" y="388"/>
                </a:lnTo>
                <a:lnTo>
                  <a:pt x="1266" y="394"/>
                </a:lnTo>
                <a:lnTo>
                  <a:pt x="1266" y="418"/>
                </a:lnTo>
                <a:close/>
                <a:moveTo>
                  <a:pt x="1326" y="418"/>
                </a:moveTo>
                <a:lnTo>
                  <a:pt x="1326" y="418"/>
                </a:lnTo>
                <a:lnTo>
                  <a:pt x="1324" y="422"/>
                </a:lnTo>
                <a:lnTo>
                  <a:pt x="1320" y="424"/>
                </a:lnTo>
                <a:lnTo>
                  <a:pt x="1308" y="424"/>
                </a:lnTo>
                <a:lnTo>
                  <a:pt x="1302" y="422"/>
                </a:lnTo>
                <a:lnTo>
                  <a:pt x="1300" y="418"/>
                </a:lnTo>
                <a:lnTo>
                  <a:pt x="1300" y="394"/>
                </a:lnTo>
                <a:lnTo>
                  <a:pt x="1302" y="388"/>
                </a:lnTo>
                <a:lnTo>
                  <a:pt x="1308" y="388"/>
                </a:lnTo>
                <a:lnTo>
                  <a:pt x="1320" y="388"/>
                </a:lnTo>
                <a:lnTo>
                  <a:pt x="1324" y="388"/>
                </a:lnTo>
                <a:lnTo>
                  <a:pt x="1326" y="394"/>
                </a:lnTo>
                <a:lnTo>
                  <a:pt x="1326" y="418"/>
                </a:lnTo>
                <a:close/>
                <a:moveTo>
                  <a:pt x="1386" y="418"/>
                </a:moveTo>
                <a:lnTo>
                  <a:pt x="1386" y="418"/>
                </a:lnTo>
                <a:lnTo>
                  <a:pt x="1384" y="422"/>
                </a:lnTo>
                <a:lnTo>
                  <a:pt x="1380" y="424"/>
                </a:lnTo>
                <a:lnTo>
                  <a:pt x="1368" y="424"/>
                </a:lnTo>
                <a:lnTo>
                  <a:pt x="1364" y="422"/>
                </a:lnTo>
                <a:lnTo>
                  <a:pt x="1362" y="418"/>
                </a:lnTo>
                <a:lnTo>
                  <a:pt x="1362" y="394"/>
                </a:lnTo>
                <a:lnTo>
                  <a:pt x="1364" y="388"/>
                </a:lnTo>
                <a:lnTo>
                  <a:pt x="1368" y="388"/>
                </a:lnTo>
                <a:lnTo>
                  <a:pt x="1380" y="388"/>
                </a:lnTo>
                <a:lnTo>
                  <a:pt x="1384" y="388"/>
                </a:lnTo>
                <a:lnTo>
                  <a:pt x="1386" y="394"/>
                </a:lnTo>
                <a:lnTo>
                  <a:pt x="1386" y="418"/>
                </a:lnTo>
                <a:close/>
                <a:moveTo>
                  <a:pt x="1444" y="418"/>
                </a:moveTo>
                <a:lnTo>
                  <a:pt x="1444" y="418"/>
                </a:lnTo>
                <a:lnTo>
                  <a:pt x="1442" y="422"/>
                </a:lnTo>
                <a:lnTo>
                  <a:pt x="1436" y="424"/>
                </a:lnTo>
                <a:lnTo>
                  <a:pt x="1424" y="424"/>
                </a:lnTo>
                <a:lnTo>
                  <a:pt x="1420" y="422"/>
                </a:lnTo>
                <a:lnTo>
                  <a:pt x="1418" y="418"/>
                </a:lnTo>
                <a:lnTo>
                  <a:pt x="1418" y="394"/>
                </a:lnTo>
                <a:lnTo>
                  <a:pt x="1420" y="388"/>
                </a:lnTo>
                <a:lnTo>
                  <a:pt x="1424" y="388"/>
                </a:lnTo>
                <a:lnTo>
                  <a:pt x="1436" y="388"/>
                </a:lnTo>
                <a:lnTo>
                  <a:pt x="1442" y="388"/>
                </a:lnTo>
                <a:lnTo>
                  <a:pt x="1444" y="394"/>
                </a:lnTo>
                <a:lnTo>
                  <a:pt x="1444" y="418"/>
                </a:lnTo>
                <a:close/>
                <a:moveTo>
                  <a:pt x="1448" y="376"/>
                </a:moveTo>
                <a:lnTo>
                  <a:pt x="1448" y="376"/>
                </a:lnTo>
                <a:lnTo>
                  <a:pt x="1448" y="378"/>
                </a:lnTo>
                <a:lnTo>
                  <a:pt x="1446" y="380"/>
                </a:lnTo>
                <a:lnTo>
                  <a:pt x="992" y="380"/>
                </a:lnTo>
                <a:lnTo>
                  <a:pt x="990" y="378"/>
                </a:lnTo>
                <a:lnTo>
                  <a:pt x="988" y="376"/>
                </a:lnTo>
                <a:lnTo>
                  <a:pt x="988" y="72"/>
                </a:lnTo>
                <a:lnTo>
                  <a:pt x="990" y="70"/>
                </a:lnTo>
                <a:lnTo>
                  <a:pt x="992" y="68"/>
                </a:lnTo>
                <a:lnTo>
                  <a:pt x="1446" y="68"/>
                </a:lnTo>
                <a:lnTo>
                  <a:pt x="1448" y="70"/>
                </a:lnTo>
                <a:lnTo>
                  <a:pt x="1448" y="72"/>
                </a:lnTo>
                <a:lnTo>
                  <a:pt x="1448" y="376"/>
                </a:lnTo>
                <a:close/>
                <a:moveTo>
                  <a:pt x="1504" y="418"/>
                </a:moveTo>
                <a:lnTo>
                  <a:pt x="1504" y="418"/>
                </a:lnTo>
                <a:lnTo>
                  <a:pt x="1502" y="422"/>
                </a:lnTo>
                <a:lnTo>
                  <a:pt x="1498" y="424"/>
                </a:lnTo>
                <a:lnTo>
                  <a:pt x="1484" y="424"/>
                </a:lnTo>
                <a:lnTo>
                  <a:pt x="1480" y="422"/>
                </a:lnTo>
                <a:lnTo>
                  <a:pt x="1478" y="418"/>
                </a:lnTo>
                <a:lnTo>
                  <a:pt x="1478" y="394"/>
                </a:lnTo>
                <a:lnTo>
                  <a:pt x="1480" y="388"/>
                </a:lnTo>
                <a:lnTo>
                  <a:pt x="1484" y="388"/>
                </a:lnTo>
                <a:lnTo>
                  <a:pt x="1498" y="388"/>
                </a:lnTo>
                <a:lnTo>
                  <a:pt x="1502" y="388"/>
                </a:lnTo>
                <a:lnTo>
                  <a:pt x="1504" y="394"/>
                </a:lnTo>
                <a:lnTo>
                  <a:pt x="1504" y="418"/>
                </a:lnTo>
                <a:close/>
                <a:moveTo>
                  <a:pt x="1564" y="418"/>
                </a:moveTo>
                <a:lnTo>
                  <a:pt x="1564" y="418"/>
                </a:lnTo>
                <a:lnTo>
                  <a:pt x="1562" y="422"/>
                </a:lnTo>
                <a:lnTo>
                  <a:pt x="1558" y="424"/>
                </a:lnTo>
                <a:lnTo>
                  <a:pt x="1546" y="424"/>
                </a:lnTo>
                <a:lnTo>
                  <a:pt x="1540" y="422"/>
                </a:lnTo>
                <a:lnTo>
                  <a:pt x="1538" y="418"/>
                </a:lnTo>
                <a:lnTo>
                  <a:pt x="1538" y="394"/>
                </a:lnTo>
                <a:lnTo>
                  <a:pt x="1540" y="388"/>
                </a:lnTo>
                <a:lnTo>
                  <a:pt x="1546" y="388"/>
                </a:lnTo>
                <a:lnTo>
                  <a:pt x="1558" y="388"/>
                </a:lnTo>
                <a:lnTo>
                  <a:pt x="1562" y="388"/>
                </a:lnTo>
                <a:lnTo>
                  <a:pt x="1564" y="394"/>
                </a:lnTo>
                <a:lnTo>
                  <a:pt x="1564" y="418"/>
                </a:lnTo>
                <a:close/>
                <a:moveTo>
                  <a:pt x="1624" y="418"/>
                </a:moveTo>
                <a:lnTo>
                  <a:pt x="1624" y="418"/>
                </a:lnTo>
                <a:lnTo>
                  <a:pt x="1622" y="422"/>
                </a:lnTo>
                <a:lnTo>
                  <a:pt x="1618" y="424"/>
                </a:lnTo>
                <a:lnTo>
                  <a:pt x="1606" y="424"/>
                </a:lnTo>
                <a:lnTo>
                  <a:pt x="1600" y="422"/>
                </a:lnTo>
                <a:lnTo>
                  <a:pt x="1600" y="418"/>
                </a:lnTo>
                <a:lnTo>
                  <a:pt x="1600" y="394"/>
                </a:lnTo>
                <a:lnTo>
                  <a:pt x="1600" y="388"/>
                </a:lnTo>
                <a:lnTo>
                  <a:pt x="1606" y="388"/>
                </a:lnTo>
                <a:lnTo>
                  <a:pt x="1618" y="388"/>
                </a:lnTo>
                <a:lnTo>
                  <a:pt x="1622" y="388"/>
                </a:lnTo>
                <a:lnTo>
                  <a:pt x="1624" y="394"/>
                </a:lnTo>
                <a:lnTo>
                  <a:pt x="1624" y="418"/>
                </a:lnTo>
                <a:close/>
                <a:moveTo>
                  <a:pt x="1686" y="418"/>
                </a:moveTo>
                <a:lnTo>
                  <a:pt x="1686" y="418"/>
                </a:lnTo>
                <a:lnTo>
                  <a:pt x="1684" y="422"/>
                </a:lnTo>
                <a:lnTo>
                  <a:pt x="1678" y="424"/>
                </a:lnTo>
                <a:lnTo>
                  <a:pt x="1666" y="424"/>
                </a:lnTo>
                <a:lnTo>
                  <a:pt x="1662" y="422"/>
                </a:lnTo>
                <a:lnTo>
                  <a:pt x="1660" y="418"/>
                </a:lnTo>
                <a:lnTo>
                  <a:pt x="1660" y="394"/>
                </a:lnTo>
                <a:lnTo>
                  <a:pt x="1662" y="388"/>
                </a:lnTo>
                <a:lnTo>
                  <a:pt x="1666" y="388"/>
                </a:lnTo>
                <a:lnTo>
                  <a:pt x="1678" y="388"/>
                </a:lnTo>
                <a:lnTo>
                  <a:pt x="1684" y="388"/>
                </a:lnTo>
                <a:lnTo>
                  <a:pt x="1686" y="394"/>
                </a:lnTo>
                <a:lnTo>
                  <a:pt x="1686" y="418"/>
                </a:lnTo>
                <a:close/>
                <a:moveTo>
                  <a:pt x="1746" y="418"/>
                </a:moveTo>
                <a:lnTo>
                  <a:pt x="1746" y="418"/>
                </a:lnTo>
                <a:lnTo>
                  <a:pt x="1744" y="422"/>
                </a:lnTo>
                <a:lnTo>
                  <a:pt x="1740" y="424"/>
                </a:lnTo>
                <a:lnTo>
                  <a:pt x="1726" y="424"/>
                </a:lnTo>
                <a:lnTo>
                  <a:pt x="1722" y="422"/>
                </a:lnTo>
                <a:lnTo>
                  <a:pt x="1720" y="418"/>
                </a:lnTo>
                <a:lnTo>
                  <a:pt x="1720" y="394"/>
                </a:lnTo>
                <a:lnTo>
                  <a:pt x="1722" y="388"/>
                </a:lnTo>
                <a:lnTo>
                  <a:pt x="1726" y="388"/>
                </a:lnTo>
                <a:lnTo>
                  <a:pt x="1740" y="388"/>
                </a:lnTo>
                <a:lnTo>
                  <a:pt x="1744" y="388"/>
                </a:lnTo>
                <a:lnTo>
                  <a:pt x="1746" y="394"/>
                </a:lnTo>
                <a:lnTo>
                  <a:pt x="1746" y="418"/>
                </a:lnTo>
                <a:close/>
                <a:moveTo>
                  <a:pt x="1806" y="418"/>
                </a:moveTo>
                <a:lnTo>
                  <a:pt x="1806" y="418"/>
                </a:lnTo>
                <a:lnTo>
                  <a:pt x="1804" y="422"/>
                </a:lnTo>
                <a:lnTo>
                  <a:pt x="1800" y="424"/>
                </a:lnTo>
                <a:lnTo>
                  <a:pt x="1788" y="424"/>
                </a:lnTo>
                <a:lnTo>
                  <a:pt x="1782" y="422"/>
                </a:lnTo>
                <a:lnTo>
                  <a:pt x="1780" y="418"/>
                </a:lnTo>
                <a:lnTo>
                  <a:pt x="1780" y="394"/>
                </a:lnTo>
                <a:lnTo>
                  <a:pt x="1782" y="388"/>
                </a:lnTo>
                <a:lnTo>
                  <a:pt x="1788" y="388"/>
                </a:lnTo>
                <a:lnTo>
                  <a:pt x="1800" y="388"/>
                </a:lnTo>
                <a:lnTo>
                  <a:pt x="1804" y="388"/>
                </a:lnTo>
                <a:lnTo>
                  <a:pt x="1806" y="394"/>
                </a:lnTo>
                <a:lnTo>
                  <a:pt x="1806" y="418"/>
                </a:lnTo>
                <a:close/>
                <a:moveTo>
                  <a:pt x="1866" y="418"/>
                </a:moveTo>
                <a:lnTo>
                  <a:pt x="1866" y="418"/>
                </a:lnTo>
                <a:lnTo>
                  <a:pt x="1864" y="422"/>
                </a:lnTo>
                <a:lnTo>
                  <a:pt x="1860" y="424"/>
                </a:lnTo>
                <a:lnTo>
                  <a:pt x="1848" y="424"/>
                </a:lnTo>
                <a:lnTo>
                  <a:pt x="1842" y="422"/>
                </a:lnTo>
                <a:lnTo>
                  <a:pt x="1840" y="418"/>
                </a:lnTo>
                <a:lnTo>
                  <a:pt x="1840" y="394"/>
                </a:lnTo>
                <a:lnTo>
                  <a:pt x="1842" y="388"/>
                </a:lnTo>
                <a:lnTo>
                  <a:pt x="1848" y="388"/>
                </a:lnTo>
                <a:lnTo>
                  <a:pt x="1860" y="388"/>
                </a:lnTo>
                <a:lnTo>
                  <a:pt x="1864" y="388"/>
                </a:lnTo>
                <a:lnTo>
                  <a:pt x="1866" y="394"/>
                </a:lnTo>
                <a:lnTo>
                  <a:pt x="1866" y="418"/>
                </a:lnTo>
                <a:close/>
                <a:moveTo>
                  <a:pt x="1926" y="418"/>
                </a:moveTo>
                <a:lnTo>
                  <a:pt x="1926" y="418"/>
                </a:lnTo>
                <a:lnTo>
                  <a:pt x="1926" y="422"/>
                </a:lnTo>
                <a:lnTo>
                  <a:pt x="1920" y="424"/>
                </a:lnTo>
                <a:lnTo>
                  <a:pt x="1908" y="424"/>
                </a:lnTo>
                <a:lnTo>
                  <a:pt x="1904" y="422"/>
                </a:lnTo>
                <a:lnTo>
                  <a:pt x="1902" y="418"/>
                </a:lnTo>
                <a:lnTo>
                  <a:pt x="1902" y="394"/>
                </a:lnTo>
                <a:lnTo>
                  <a:pt x="1904" y="388"/>
                </a:lnTo>
                <a:lnTo>
                  <a:pt x="1908" y="388"/>
                </a:lnTo>
                <a:lnTo>
                  <a:pt x="1920" y="388"/>
                </a:lnTo>
                <a:lnTo>
                  <a:pt x="1926" y="388"/>
                </a:lnTo>
                <a:lnTo>
                  <a:pt x="1926" y="394"/>
                </a:lnTo>
                <a:lnTo>
                  <a:pt x="1926" y="418"/>
                </a:lnTo>
                <a:close/>
                <a:moveTo>
                  <a:pt x="1930" y="376"/>
                </a:moveTo>
                <a:lnTo>
                  <a:pt x="1930" y="376"/>
                </a:lnTo>
                <a:lnTo>
                  <a:pt x="1930" y="378"/>
                </a:lnTo>
                <a:lnTo>
                  <a:pt x="1928" y="380"/>
                </a:lnTo>
                <a:lnTo>
                  <a:pt x="1474" y="380"/>
                </a:lnTo>
                <a:lnTo>
                  <a:pt x="1472" y="378"/>
                </a:lnTo>
                <a:lnTo>
                  <a:pt x="1472" y="376"/>
                </a:lnTo>
                <a:lnTo>
                  <a:pt x="1472" y="72"/>
                </a:lnTo>
                <a:lnTo>
                  <a:pt x="1472" y="70"/>
                </a:lnTo>
                <a:lnTo>
                  <a:pt x="1474" y="68"/>
                </a:lnTo>
                <a:lnTo>
                  <a:pt x="1928" y="68"/>
                </a:lnTo>
                <a:lnTo>
                  <a:pt x="1930" y="70"/>
                </a:lnTo>
                <a:lnTo>
                  <a:pt x="1930" y="72"/>
                </a:lnTo>
                <a:lnTo>
                  <a:pt x="1930" y="376"/>
                </a:lnTo>
                <a:close/>
                <a:moveTo>
                  <a:pt x="1932" y="54"/>
                </a:moveTo>
                <a:lnTo>
                  <a:pt x="1932" y="54"/>
                </a:lnTo>
                <a:lnTo>
                  <a:pt x="1930" y="60"/>
                </a:lnTo>
                <a:lnTo>
                  <a:pt x="1924" y="60"/>
                </a:lnTo>
                <a:lnTo>
                  <a:pt x="1912" y="60"/>
                </a:lnTo>
                <a:lnTo>
                  <a:pt x="1908" y="60"/>
                </a:lnTo>
                <a:lnTo>
                  <a:pt x="1906" y="54"/>
                </a:lnTo>
                <a:lnTo>
                  <a:pt x="1906" y="30"/>
                </a:lnTo>
                <a:lnTo>
                  <a:pt x="1908" y="26"/>
                </a:lnTo>
                <a:lnTo>
                  <a:pt x="1912" y="24"/>
                </a:lnTo>
                <a:lnTo>
                  <a:pt x="1924" y="24"/>
                </a:lnTo>
                <a:lnTo>
                  <a:pt x="1930" y="26"/>
                </a:lnTo>
                <a:lnTo>
                  <a:pt x="1932" y="30"/>
                </a:lnTo>
                <a:lnTo>
                  <a:pt x="1932" y="54"/>
                </a:lnTo>
                <a:close/>
                <a:moveTo>
                  <a:pt x="1988" y="418"/>
                </a:moveTo>
                <a:lnTo>
                  <a:pt x="1988" y="418"/>
                </a:lnTo>
                <a:lnTo>
                  <a:pt x="1986" y="422"/>
                </a:lnTo>
                <a:lnTo>
                  <a:pt x="1980" y="424"/>
                </a:lnTo>
                <a:lnTo>
                  <a:pt x="1968" y="424"/>
                </a:lnTo>
                <a:lnTo>
                  <a:pt x="1964" y="422"/>
                </a:lnTo>
                <a:lnTo>
                  <a:pt x="1962" y="418"/>
                </a:lnTo>
                <a:lnTo>
                  <a:pt x="1962" y="394"/>
                </a:lnTo>
                <a:lnTo>
                  <a:pt x="1964" y="388"/>
                </a:lnTo>
                <a:lnTo>
                  <a:pt x="1968" y="388"/>
                </a:lnTo>
                <a:lnTo>
                  <a:pt x="1980" y="388"/>
                </a:lnTo>
                <a:lnTo>
                  <a:pt x="1986" y="388"/>
                </a:lnTo>
                <a:lnTo>
                  <a:pt x="1988" y="394"/>
                </a:lnTo>
                <a:lnTo>
                  <a:pt x="1988" y="418"/>
                </a:lnTo>
                <a:close/>
                <a:moveTo>
                  <a:pt x="2048" y="418"/>
                </a:moveTo>
                <a:lnTo>
                  <a:pt x="2048" y="418"/>
                </a:lnTo>
                <a:lnTo>
                  <a:pt x="2046" y="422"/>
                </a:lnTo>
                <a:lnTo>
                  <a:pt x="2042" y="424"/>
                </a:lnTo>
                <a:lnTo>
                  <a:pt x="2028" y="424"/>
                </a:lnTo>
                <a:lnTo>
                  <a:pt x="2024" y="422"/>
                </a:lnTo>
                <a:lnTo>
                  <a:pt x="2022" y="418"/>
                </a:lnTo>
                <a:lnTo>
                  <a:pt x="2022" y="394"/>
                </a:lnTo>
                <a:lnTo>
                  <a:pt x="2024" y="388"/>
                </a:lnTo>
                <a:lnTo>
                  <a:pt x="2028" y="388"/>
                </a:lnTo>
                <a:lnTo>
                  <a:pt x="2042" y="388"/>
                </a:lnTo>
                <a:lnTo>
                  <a:pt x="2046" y="388"/>
                </a:lnTo>
                <a:lnTo>
                  <a:pt x="2048" y="394"/>
                </a:lnTo>
                <a:lnTo>
                  <a:pt x="2048" y="418"/>
                </a:lnTo>
                <a:close/>
                <a:moveTo>
                  <a:pt x="2108" y="418"/>
                </a:moveTo>
                <a:lnTo>
                  <a:pt x="2108" y="418"/>
                </a:lnTo>
                <a:lnTo>
                  <a:pt x="2106" y="422"/>
                </a:lnTo>
                <a:lnTo>
                  <a:pt x="2102" y="424"/>
                </a:lnTo>
                <a:lnTo>
                  <a:pt x="2090" y="424"/>
                </a:lnTo>
                <a:lnTo>
                  <a:pt x="2084" y="422"/>
                </a:lnTo>
                <a:lnTo>
                  <a:pt x="2082" y="418"/>
                </a:lnTo>
                <a:lnTo>
                  <a:pt x="2082" y="394"/>
                </a:lnTo>
                <a:lnTo>
                  <a:pt x="2084" y="388"/>
                </a:lnTo>
                <a:lnTo>
                  <a:pt x="2090" y="388"/>
                </a:lnTo>
                <a:lnTo>
                  <a:pt x="2102" y="388"/>
                </a:lnTo>
                <a:lnTo>
                  <a:pt x="2106" y="388"/>
                </a:lnTo>
                <a:lnTo>
                  <a:pt x="2108" y="394"/>
                </a:lnTo>
                <a:lnTo>
                  <a:pt x="2108" y="418"/>
                </a:lnTo>
                <a:close/>
                <a:moveTo>
                  <a:pt x="2168" y="418"/>
                </a:moveTo>
                <a:lnTo>
                  <a:pt x="2168" y="418"/>
                </a:lnTo>
                <a:lnTo>
                  <a:pt x="2166" y="422"/>
                </a:lnTo>
                <a:lnTo>
                  <a:pt x="2162" y="424"/>
                </a:lnTo>
                <a:lnTo>
                  <a:pt x="2150" y="424"/>
                </a:lnTo>
                <a:lnTo>
                  <a:pt x="2146" y="422"/>
                </a:lnTo>
                <a:lnTo>
                  <a:pt x="2144" y="418"/>
                </a:lnTo>
                <a:lnTo>
                  <a:pt x="2144" y="394"/>
                </a:lnTo>
                <a:lnTo>
                  <a:pt x="2146" y="388"/>
                </a:lnTo>
                <a:lnTo>
                  <a:pt x="2150" y="388"/>
                </a:lnTo>
                <a:lnTo>
                  <a:pt x="2162" y="388"/>
                </a:lnTo>
                <a:lnTo>
                  <a:pt x="2166" y="388"/>
                </a:lnTo>
                <a:lnTo>
                  <a:pt x="2168" y="394"/>
                </a:lnTo>
                <a:lnTo>
                  <a:pt x="2168" y="418"/>
                </a:lnTo>
                <a:close/>
                <a:moveTo>
                  <a:pt x="2230" y="418"/>
                </a:moveTo>
                <a:lnTo>
                  <a:pt x="2230" y="418"/>
                </a:lnTo>
                <a:lnTo>
                  <a:pt x="2228" y="422"/>
                </a:lnTo>
                <a:lnTo>
                  <a:pt x="2222" y="424"/>
                </a:lnTo>
                <a:lnTo>
                  <a:pt x="2210" y="424"/>
                </a:lnTo>
                <a:lnTo>
                  <a:pt x="2206" y="422"/>
                </a:lnTo>
                <a:lnTo>
                  <a:pt x="2204" y="418"/>
                </a:lnTo>
                <a:lnTo>
                  <a:pt x="2204" y="394"/>
                </a:lnTo>
                <a:lnTo>
                  <a:pt x="2206" y="388"/>
                </a:lnTo>
                <a:lnTo>
                  <a:pt x="2210" y="388"/>
                </a:lnTo>
                <a:lnTo>
                  <a:pt x="2222" y="388"/>
                </a:lnTo>
                <a:lnTo>
                  <a:pt x="2228" y="388"/>
                </a:lnTo>
                <a:lnTo>
                  <a:pt x="2230" y="394"/>
                </a:lnTo>
                <a:lnTo>
                  <a:pt x="2230" y="418"/>
                </a:lnTo>
                <a:close/>
                <a:moveTo>
                  <a:pt x="2290" y="418"/>
                </a:moveTo>
                <a:lnTo>
                  <a:pt x="2290" y="418"/>
                </a:lnTo>
                <a:lnTo>
                  <a:pt x="2288" y="422"/>
                </a:lnTo>
                <a:lnTo>
                  <a:pt x="2284" y="424"/>
                </a:lnTo>
                <a:lnTo>
                  <a:pt x="2270" y="424"/>
                </a:lnTo>
                <a:lnTo>
                  <a:pt x="2266" y="422"/>
                </a:lnTo>
                <a:lnTo>
                  <a:pt x="2264" y="418"/>
                </a:lnTo>
                <a:lnTo>
                  <a:pt x="2264" y="394"/>
                </a:lnTo>
                <a:lnTo>
                  <a:pt x="2266" y="388"/>
                </a:lnTo>
                <a:lnTo>
                  <a:pt x="2270" y="388"/>
                </a:lnTo>
                <a:lnTo>
                  <a:pt x="2284" y="388"/>
                </a:lnTo>
                <a:lnTo>
                  <a:pt x="2288" y="388"/>
                </a:lnTo>
                <a:lnTo>
                  <a:pt x="2290" y="394"/>
                </a:lnTo>
                <a:lnTo>
                  <a:pt x="2290" y="418"/>
                </a:lnTo>
                <a:close/>
                <a:moveTo>
                  <a:pt x="2350" y="418"/>
                </a:moveTo>
                <a:lnTo>
                  <a:pt x="2350" y="418"/>
                </a:lnTo>
                <a:lnTo>
                  <a:pt x="2348" y="422"/>
                </a:lnTo>
                <a:lnTo>
                  <a:pt x="2344" y="424"/>
                </a:lnTo>
                <a:lnTo>
                  <a:pt x="2332" y="424"/>
                </a:lnTo>
                <a:lnTo>
                  <a:pt x="2326" y="422"/>
                </a:lnTo>
                <a:lnTo>
                  <a:pt x="2324" y="418"/>
                </a:lnTo>
                <a:lnTo>
                  <a:pt x="2324" y="394"/>
                </a:lnTo>
                <a:lnTo>
                  <a:pt x="2326" y="388"/>
                </a:lnTo>
                <a:lnTo>
                  <a:pt x="2332" y="388"/>
                </a:lnTo>
                <a:lnTo>
                  <a:pt x="2344" y="388"/>
                </a:lnTo>
                <a:lnTo>
                  <a:pt x="2348" y="388"/>
                </a:lnTo>
                <a:lnTo>
                  <a:pt x="2350" y="394"/>
                </a:lnTo>
                <a:lnTo>
                  <a:pt x="2350" y="418"/>
                </a:lnTo>
                <a:close/>
                <a:moveTo>
                  <a:pt x="2410" y="418"/>
                </a:moveTo>
                <a:lnTo>
                  <a:pt x="2410" y="418"/>
                </a:lnTo>
                <a:lnTo>
                  <a:pt x="2408" y="422"/>
                </a:lnTo>
                <a:lnTo>
                  <a:pt x="2404" y="424"/>
                </a:lnTo>
                <a:lnTo>
                  <a:pt x="2392" y="424"/>
                </a:lnTo>
                <a:lnTo>
                  <a:pt x="2388" y="422"/>
                </a:lnTo>
                <a:lnTo>
                  <a:pt x="2386" y="418"/>
                </a:lnTo>
                <a:lnTo>
                  <a:pt x="2386" y="394"/>
                </a:lnTo>
                <a:lnTo>
                  <a:pt x="2388" y="388"/>
                </a:lnTo>
                <a:lnTo>
                  <a:pt x="2392" y="388"/>
                </a:lnTo>
                <a:lnTo>
                  <a:pt x="2404" y="388"/>
                </a:lnTo>
                <a:lnTo>
                  <a:pt x="2408" y="388"/>
                </a:lnTo>
                <a:lnTo>
                  <a:pt x="2410" y="394"/>
                </a:lnTo>
                <a:lnTo>
                  <a:pt x="2410" y="418"/>
                </a:lnTo>
                <a:close/>
                <a:moveTo>
                  <a:pt x="2414" y="376"/>
                </a:moveTo>
                <a:lnTo>
                  <a:pt x="2414" y="376"/>
                </a:lnTo>
                <a:lnTo>
                  <a:pt x="2412" y="378"/>
                </a:lnTo>
                <a:lnTo>
                  <a:pt x="2410" y="380"/>
                </a:lnTo>
                <a:lnTo>
                  <a:pt x="1956" y="380"/>
                </a:lnTo>
                <a:lnTo>
                  <a:pt x="1954" y="378"/>
                </a:lnTo>
                <a:lnTo>
                  <a:pt x="1954" y="376"/>
                </a:lnTo>
                <a:lnTo>
                  <a:pt x="1954" y="72"/>
                </a:lnTo>
                <a:lnTo>
                  <a:pt x="1954" y="70"/>
                </a:lnTo>
                <a:lnTo>
                  <a:pt x="1956" y="68"/>
                </a:lnTo>
                <a:lnTo>
                  <a:pt x="2410" y="68"/>
                </a:lnTo>
                <a:lnTo>
                  <a:pt x="2412" y="70"/>
                </a:lnTo>
                <a:lnTo>
                  <a:pt x="2414" y="72"/>
                </a:lnTo>
                <a:lnTo>
                  <a:pt x="2414" y="376"/>
                </a:lnTo>
                <a:close/>
                <a:moveTo>
                  <a:pt x="4742" y="30"/>
                </a:moveTo>
                <a:lnTo>
                  <a:pt x="4742" y="30"/>
                </a:lnTo>
                <a:lnTo>
                  <a:pt x="4744" y="26"/>
                </a:lnTo>
                <a:lnTo>
                  <a:pt x="4748" y="24"/>
                </a:lnTo>
                <a:lnTo>
                  <a:pt x="4762" y="24"/>
                </a:lnTo>
                <a:lnTo>
                  <a:pt x="4766" y="26"/>
                </a:lnTo>
                <a:lnTo>
                  <a:pt x="4768" y="30"/>
                </a:lnTo>
                <a:lnTo>
                  <a:pt x="4768" y="54"/>
                </a:lnTo>
                <a:lnTo>
                  <a:pt x="4766" y="60"/>
                </a:lnTo>
                <a:lnTo>
                  <a:pt x="4762" y="60"/>
                </a:lnTo>
                <a:lnTo>
                  <a:pt x="4748" y="60"/>
                </a:lnTo>
                <a:lnTo>
                  <a:pt x="4744" y="60"/>
                </a:lnTo>
                <a:lnTo>
                  <a:pt x="4742" y="54"/>
                </a:lnTo>
                <a:lnTo>
                  <a:pt x="4742" y="30"/>
                </a:lnTo>
                <a:close/>
                <a:moveTo>
                  <a:pt x="4682" y="30"/>
                </a:moveTo>
                <a:lnTo>
                  <a:pt x="4682" y="30"/>
                </a:lnTo>
                <a:lnTo>
                  <a:pt x="4684" y="26"/>
                </a:lnTo>
                <a:lnTo>
                  <a:pt x="4688" y="24"/>
                </a:lnTo>
                <a:lnTo>
                  <a:pt x="4700" y="24"/>
                </a:lnTo>
                <a:lnTo>
                  <a:pt x="4706" y="26"/>
                </a:lnTo>
                <a:lnTo>
                  <a:pt x="4708" y="30"/>
                </a:lnTo>
                <a:lnTo>
                  <a:pt x="4708" y="54"/>
                </a:lnTo>
                <a:lnTo>
                  <a:pt x="4706" y="60"/>
                </a:lnTo>
                <a:lnTo>
                  <a:pt x="4700" y="60"/>
                </a:lnTo>
                <a:lnTo>
                  <a:pt x="4688" y="60"/>
                </a:lnTo>
                <a:lnTo>
                  <a:pt x="4684" y="60"/>
                </a:lnTo>
                <a:lnTo>
                  <a:pt x="4682" y="54"/>
                </a:lnTo>
                <a:lnTo>
                  <a:pt x="4682" y="30"/>
                </a:lnTo>
                <a:close/>
                <a:moveTo>
                  <a:pt x="4622" y="30"/>
                </a:moveTo>
                <a:lnTo>
                  <a:pt x="4622" y="30"/>
                </a:lnTo>
                <a:lnTo>
                  <a:pt x="4624" y="26"/>
                </a:lnTo>
                <a:lnTo>
                  <a:pt x="4628" y="24"/>
                </a:lnTo>
                <a:lnTo>
                  <a:pt x="4640" y="24"/>
                </a:lnTo>
                <a:lnTo>
                  <a:pt x="4646" y="26"/>
                </a:lnTo>
                <a:lnTo>
                  <a:pt x="4646" y="30"/>
                </a:lnTo>
                <a:lnTo>
                  <a:pt x="4646" y="54"/>
                </a:lnTo>
                <a:lnTo>
                  <a:pt x="4646" y="60"/>
                </a:lnTo>
                <a:lnTo>
                  <a:pt x="4640" y="60"/>
                </a:lnTo>
                <a:lnTo>
                  <a:pt x="4628" y="60"/>
                </a:lnTo>
                <a:lnTo>
                  <a:pt x="4624" y="60"/>
                </a:lnTo>
                <a:lnTo>
                  <a:pt x="4622" y="54"/>
                </a:lnTo>
                <a:lnTo>
                  <a:pt x="4622" y="30"/>
                </a:lnTo>
                <a:close/>
                <a:moveTo>
                  <a:pt x="4560" y="30"/>
                </a:moveTo>
                <a:lnTo>
                  <a:pt x="4560" y="30"/>
                </a:lnTo>
                <a:lnTo>
                  <a:pt x="4562" y="26"/>
                </a:lnTo>
                <a:lnTo>
                  <a:pt x="4568" y="24"/>
                </a:lnTo>
                <a:lnTo>
                  <a:pt x="4580" y="24"/>
                </a:lnTo>
                <a:lnTo>
                  <a:pt x="4584" y="26"/>
                </a:lnTo>
                <a:lnTo>
                  <a:pt x="4586" y="30"/>
                </a:lnTo>
                <a:lnTo>
                  <a:pt x="4586" y="54"/>
                </a:lnTo>
                <a:lnTo>
                  <a:pt x="4584" y="60"/>
                </a:lnTo>
                <a:lnTo>
                  <a:pt x="4580" y="60"/>
                </a:lnTo>
                <a:lnTo>
                  <a:pt x="4568" y="60"/>
                </a:lnTo>
                <a:lnTo>
                  <a:pt x="4562" y="60"/>
                </a:lnTo>
                <a:lnTo>
                  <a:pt x="4560" y="54"/>
                </a:lnTo>
                <a:lnTo>
                  <a:pt x="4560" y="30"/>
                </a:lnTo>
                <a:close/>
                <a:moveTo>
                  <a:pt x="4500" y="30"/>
                </a:moveTo>
                <a:lnTo>
                  <a:pt x="4500" y="30"/>
                </a:lnTo>
                <a:lnTo>
                  <a:pt x="4502" y="26"/>
                </a:lnTo>
                <a:lnTo>
                  <a:pt x="4506" y="24"/>
                </a:lnTo>
                <a:lnTo>
                  <a:pt x="4520" y="24"/>
                </a:lnTo>
                <a:lnTo>
                  <a:pt x="4524" y="26"/>
                </a:lnTo>
                <a:lnTo>
                  <a:pt x="4526" y="30"/>
                </a:lnTo>
                <a:lnTo>
                  <a:pt x="4526" y="54"/>
                </a:lnTo>
                <a:lnTo>
                  <a:pt x="4524" y="60"/>
                </a:lnTo>
                <a:lnTo>
                  <a:pt x="4520" y="60"/>
                </a:lnTo>
                <a:lnTo>
                  <a:pt x="4506" y="60"/>
                </a:lnTo>
                <a:lnTo>
                  <a:pt x="4502" y="60"/>
                </a:lnTo>
                <a:lnTo>
                  <a:pt x="4500" y="54"/>
                </a:lnTo>
                <a:lnTo>
                  <a:pt x="4500" y="30"/>
                </a:lnTo>
                <a:close/>
                <a:moveTo>
                  <a:pt x="4440" y="30"/>
                </a:moveTo>
                <a:lnTo>
                  <a:pt x="4440" y="30"/>
                </a:lnTo>
                <a:lnTo>
                  <a:pt x="4442" y="26"/>
                </a:lnTo>
                <a:lnTo>
                  <a:pt x="4446" y="24"/>
                </a:lnTo>
                <a:lnTo>
                  <a:pt x="4460" y="24"/>
                </a:lnTo>
                <a:lnTo>
                  <a:pt x="4464" y="26"/>
                </a:lnTo>
                <a:lnTo>
                  <a:pt x="4466" y="30"/>
                </a:lnTo>
                <a:lnTo>
                  <a:pt x="4466" y="54"/>
                </a:lnTo>
                <a:lnTo>
                  <a:pt x="4464" y="60"/>
                </a:lnTo>
                <a:lnTo>
                  <a:pt x="4460" y="60"/>
                </a:lnTo>
                <a:lnTo>
                  <a:pt x="4446" y="60"/>
                </a:lnTo>
                <a:lnTo>
                  <a:pt x="4442" y="60"/>
                </a:lnTo>
                <a:lnTo>
                  <a:pt x="4440" y="54"/>
                </a:lnTo>
                <a:lnTo>
                  <a:pt x="4440" y="30"/>
                </a:lnTo>
                <a:close/>
                <a:moveTo>
                  <a:pt x="4380" y="30"/>
                </a:moveTo>
                <a:lnTo>
                  <a:pt x="4380" y="30"/>
                </a:lnTo>
                <a:lnTo>
                  <a:pt x="4382" y="26"/>
                </a:lnTo>
                <a:lnTo>
                  <a:pt x="4386" y="24"/>
                </a:lnTo>
                <a:lnTo>
                  <a:pt x="4398" y="24"/>
                </a:lnTo>
                <a:lnTo>
                  <a:pt x="4404" y="26"/>
                </a:lnTo>
                <a:lnTo>
                  <a:pt x="4406" y="30"/>
                </a:lnTo>
                <a:lnTo>
                  <a:pt x="4406" y="54"/>
                </a:lnTo>
                <a:lnTo>
                  <a:pt x="4404" y="60"/>
                </a:lnTo>
                <a:lnTo>
                  <a:pt x="4398" y="60"/>
                </a:lnTo>
                <a:lnTo>
                  <a:pt x="4386" y="60"/>
                </a:lnTo>
                <a:lnTo>
                  <a:pt x="4382" y="60"/>
                </a:lnTo>
                <a:lnTo>
                  <a:pt x="4380" y="54"/>
                </a:lnTo>
                <a:lnTo>
                  <a:pt x="4380" y="30"/>
                </a:lnTo>
                <a:close/>
                <a:moveTo>
                  <a:pt x="4258" y="30"/>
                </a:moveTo>
                <a:lnTo>
                  <a:pt x="4258" y="30"/>
                </a:lnTo>
                <a:lnTo>
                  <a:pt x="4260" y="26"/>
                </a:lnTo>
                <a:lnTo>
                  <a:pt x="4266" y="24"/>
                </a:lnTo>
                <a:lnTo>
                  <a:pt x="4278" y="24"/>
                </a:lnTo>
                <a:lnTo>
                  <a:pt x="4282" y="26"/>
                </a:lnTo>
                <a:lnTo>
                  <a:pt x="4284" y="30"/>
                </a:lnTo>
                <a:lnTo>
                  <a:pt x="4284" y="54"/>
                </a:lnTo>
                <a:lnTo>
                  <a:pt x="4282" y="60"/>
                </a:lnTo>
                <a:lnTo>
                  <a:pt x="4278" y="60"/>
                </a:lnTo>
                <a:lnTo>
                  <a:pt x="4266" y="60"/>
                </a:lnTo>
                <a:lnTo>
                  <a:pt x="4260" y="60"/>
                </a:lnTo>
                <a:lnTo>
                  <a:pt x="4258" y="54"/>
                </a:lnTo>
                <a:lnTo>
                  <a:pt x="4258" y="30"/>
                </a:lnTo>
                <a:close/>
                <a:moveTo>
                  <a:pt x="4198" y="30"/>
                </a:moveTo>
                <a:lnTo>
                  <a:pt x="4198" y="30"/>
                </a:lnTo>
                <a:lnTo>
                  <a:pt x="4200" y="26"/>
                </a:lnTo>
                <a:lnTo>
                  <a:pt x="4204" y="24"/>
                </a:lnTo>
                <a:lnTo>
                  <a:pt x="4218" y="24"/>
                </a:lnTo>
                <a:lnTo>
                  <a:pt x="4222" y="26"/>
                </a:lnTo>
                <a:lnTo>
                  <a:pt x="4224" y="30"/>
                </a:lnTo>
                <a:lnTo>
                  <a:pt x="4224" y="54"/>
                </a:lnTo>
                <a:lnTo>
                  <a:pt x="4222" y="60"/>
                </a:lnTo>
                <a:lnTo>
                  <a:pt x="4218" y="60"/>
                </a:lnTo>
                <a:lnTo>
                  <a:pt x="4204" y="60"/>
                </a:lnTo>
                <a:lnTo>
                  <a:pt x="4200" y="60"/>
                </a:lnTo>
                <a:lnTo>
                  <a:pt x="4198" y="54"/>
                </a:lnTo>
                <a:lnTo>
                  <a:pt x="4198" y="30"/>
                </a:lnTo>
                <a:close/>
                <a:moveTo>
                  <a:pt x="4138" y="30"/>
                </a:moveTo>
                <a:lnTo>
                  <a:pt x="4138" y="30"/>
                </a:lnTo>
                <a:lnTo>
                  <a:pt x="4140" y="26"/>
                </a:lnTo>
                <a:lnTo>
                  <a:pt x="4144" y="24"/>
                </a:lnTo>
                <a:lnTo>
                  <a:pt x="4156" y="24"/>
                </a:lnTo>
                <a:lnTo>
                  <a:pt x="4162" y="26"/>
                </a:lnTo>
                <a:lnTo>
                  <a:pt x="4164" y="30"/>
                </a:lnTo>
                <a:lnTo>
                  <a:pt x="4164" y="54"/>
                </a:lnTo>
                <a:lnTo>
                  <a:pt x="4162" y="60"/>
                </a:lnTo>
                <a:lnTo>
                  <a:pt x="4156" y="60"/>
                </a:lnTo>
                <a:lnTo>
                  <a:pt x="4144" y="60"/>
                </a:lnTo>
                <a:lnTo>
                  <a:pt x="4140" y="60"/>
                </a:lnTo>
                <a:lnTo>
                  <a:pt x="4138" y="54"/>
                </a:lnTo>
                <a:lnTo>
                  <a:pt x="4138" y="30"/>
                </a:lnTo>
                <a:close/>
                <a:moveTo>
                  <a:pt x="4078" y="30"/>
                </a:moveTo>
                <a:lnTo>
                  <a:pt x="4078" y="30"/>
                </a:lnTo>
                <a:lnTo>
                  <a:pt x="4080" y="26"/>
                </a:lnTo>
                <a:lnTo>
                  <a:pt x="4084" y="24"/>
                </a:lnTo>
                <a:lnTo>
                  <a:pt x="4096" y="24"/>
                </a:lnTo>
                <a:lnTo>
                  <a:pt x="4100" y="26"/>
                </a:lnTo>
                <a:lnTo>
                  <a:pt x="4102" y="30"/>
                </a:lnTo>
                <a:lnTo>
                  <a:pt x="4102" y="54"/>
                </a:lnTo>
                <a:lnTo>
                  <a:pt x="4100" y="60"/>
                </a:lnTo>
                <a:lnTo>
                  <a:pt x="4096" y="60"/>
                </a:lnTo>
                <a:lnTo>
                  <a:pt x="4084" y="60"/>
                </a:lnTo>
                <a:lnTo>
                  <a:pt x="4080" y="60"/>
                </a:lnTo>
                <a:lnTo>
                  <a:pt x="4078" y="54"/>
                </a:lnTo>
                <a:lnTo>
                  <a:pt x="4078" y="30"/>
                </a:lnTo>
                <a:close/>
                <a:moveTo>
                  <a:pt x="4016" y="30"/>
                </a:moveTo>
                <a:lnTo>
                  <a:pt x="4016" y="30"/>
                </a:lnTo>
                <a:lnTo>
                  <a:pt x="4018" y="26"/>
                </a:lnTo>
                <a:lnTo>
                  <a:pt x="4024" y="24"/>
                </a:lnTo>
                <a:lnTo>
                  <a:pt x="4036" y="24"/>
                </a:lnTo>
                <a:lnTo>
                  <a:pt x="4040" y="26"/>
                </a:lnTo>
                <a:lnTo>
                  <a:pt x="4042" y="30"/>
                </a:lnTo>
                <a:lnTo>
                  <a:pt x="4042" y="54"/>
                </a:lnTo>
                <a:lnTo>
                  <a:pt x="4040" y="60"/>
                </a:lnTo>
                <a:lnTo>
                  <a:pt x="4036" y="60"/>
                </a:lnTo>
                <a:lnTo>
                  <a:pt x="4024" y="60"/>
                </a:lnTo>
                <a:lnTo>
                  <a:pt x="4018" y="60"/>
                </a:lnTo>
                <a:lnTo>
                  <a:pt x="4016" y="54"/>
                </a:lnTo>
                <a:lnTo>
                  <a:pt x="4016" y="30"/>
                </a:lnTo>
                <a:close/>
                <a:moveTo>
                  <a:pt x="3956" y="30"/>
                </a:moveTo>
                <a:lnTo>
                  <a:pt x="3956" y="30"/>
                </a:lnTo>
                <a:lnTo>
                  <a:pt x="3958" y="26"/>
                </a:lnTo>
                <a:lnTo>
                  <a:pt x="3962" y="24"/>
                </a:lnTo>
                <a:lnTo>
                  <a:pt x="3976" y="24"/>
                </a:lnTo>
                <a:lnTo>
                  <a:pt x="3980" y="26"/>
                </a:lnTo>
                <a:lnTo>
                  <a:pt x="3982" y="30"/>
                </a:lnTo>
                <a:lnTo>
                  <a:pt x="3982" y="54"/>
                </a:lnTo>
                <a:lnTo>
                  <a:pt x="3980" y="60"/>
                </a:lnTo>
                <a:lnTo>
                  <a:pt x="3976" y="60"/>
                </a:lnTo>
                <a:lnTo>
                  <a:pt x="3962" y="60"/>
                </a:lnTo>
                <a:lnTo>
                  <a:pt x="3958" y="60"/>
                </a:lnTo>
                <a:lnTo>
                  <a:pt x="3956" y="54"/>
                </a:lnTo>
                <a:lnTo>
                  <a:pt x="3956" y="30"/>
                </a:lnTo>
                <a:close/>
                <a:moveTo>
                  <a:pt x="3896" y="30"/>
                </a:moveTo>
                <a:lnTo>
                  <a:pt x="3896" y="30"/>
                </a:lnTo>
                <a:lnTo>
                  <a:pt x="3898" y="26"/>
                </a:lnTo>
                <a:lnTo>
                  <a:pt x="3902" y="24"/>
                </a:lnTo>
                <a:lnTo>
                  <a:pt x="3914" y="24"/>
                </a:lnTo>
                <a:lnTo>
                  <a:pt x="3920" y="26"/>
                </a:lnTo>
                <a:lnTo>
                  <a:pt x="3922" y="30"/>
                </a:lnTo>
                <a:lnTo>
                  <a:pt x="3922" y="54"/>
                </a:lnTo>
                <a:lnTo>
                  <a:pt x="3920" y="60"/>
                </a:lnTo>
                <a:lnTo>
                  <a:pt x="3914" y="60"/>
                </a:lnTo>
                <a:lnTo>
                  <a:pt x="3902" y="60"/>
                </a:lnTo>
                <a:lnTo>
                  <a:pt x="3898" y="60"/>
                </a:lnTo>
                <a:lnTo>
                  <a:pt x="3896" y="54"/>
                </a:lnTo>
                <a:lnTo>
                  <a:pt x="3896" y="30"/>
                </a:lnTo>
                <a:close/>
                <a:moveTo>
                  <a:pt x="3836" y="30"/>
                </a:moveTo>
                <a:lnTo>
                  <a:pt x="3836" y="30"/>
                </a:lnTo>
                <a:lnTo>
                  <a:pt x="3838" y="26"/>
                </a:lnTo>
                <a:lnTo>
                  <a:pt x="3842" y="24"/>
                </a:lnTo>
                <a:lnTo>
                  <a:pt x="3854" y="24"/>
                </a:lnTo>
                <a:lnTo>
                  <a:pt x="3858" y="26"/>
                </a:lnTo>
                <a:lnTo>
                  <a:pt x="3860" y="30"/>
                </a:lnTo>
                <a:lnTo>
                  <a:pt x="3860" y="54"/>
                </a:lnTo>
                <a:lnTo>
                  <a:pt x="3858" y="60"/>
                </a:lnTo>
                <a:lnTo>
                  <a:pt x="3854" y="60"/>
                </a:lnTo>
                <a:lnTo>
                  <a:pt x="3842" y="60"/>
                </a:lnTo>
                <a:lnTo>
                  <a:pt x="3838" y="60"/>
                </a:lnTo>
                <a:lnTo>
                  <a:pt x="3836" y="54"/>
                </a:lnTo>
                <a:lnTo>
                  <a:pt x="3836" y="30"/>
                </a:lnTo>
                <a:close/>
                <a:moveTo>
                  <a:pt x="3774" y="30"/>
                </a:moveTo>
                <a:lnTo>
                  <a:pt x="3774" y="30"/>
                </a:lnTo>
                <a:lnTo>
                  <a:pt x="3776" y="26"/>
                </a:lnTo>
                <a:lnTo>
                  <a:pt x="3782" y="24"/>
                </a:lnTo>
                <a:lnTo>
                  <a:pt x="3794" y="24"/>
                </a:lnTo>
                <a:lnTo>
                  <a:pt x="3798" y="26"/>
                </a:lnTo>
                <a:lnTo>
                  <a:pt x="3800" y="30"/>
                </a:lnTo>
                <a:lnTo>
                  <a:pt x="3800" y="54"/>
                </a:lnTo>
                <a:lnTo>
                  <a:pt x="3798" y="60"/>
                </a:lnTo>
                <a:lnTo>
                  <a:pt x="3794" y="60"/>
                </a:lnTo>
                <a:lnTo>
                  <a:pt x="3782" y="60"/>
                </a:lnTo>
                <a:lnTo>
                  <a:pt x="3776" y="60"/>
                </a:lnTo>
                <a:lnTo>
                  <a:pt x="3774" y="54"/>
                </a:lnTo>
                <a:lnTo>
                  <a:pt x="3774" y="30"/>
                </a:lnTo>
                <a:close/>
                <a:moveTo>
                  <a:pt x="3714" y="30"/>
                </a:moveTo>
                <a:lnTo>
                  <a:pt x="3714" y="30"/>
                </a:lnTo>
                <a:lnTo>
                  <a:pt x="3716" y="26"/>
                </a:lnTo>
                <a:lnTo>
                  <a:pt x="3720" y="24"/>
                </a:lnTo>
                <a:lnTo>
                  <a:pt x="3734" y="24"/>
                </a:lnTo>
                <a:lnTo>
                  <a:pt x="3738" y="26"/>
                </a:lnTo>
                <a:lnTo>
                  <a:pt x="3740" y="30"/>
                </a:lnTo>
                <a:lnTo>
                  <a:pt x="3740" y="54"/>
                </a:lnTo>
                <a:lnTo>
                  <a:pt x="3738" y="60"/>
                </a:lnTo>
                <a:lnTo>
                  <a:pt x="3734" y="60"/>
                </a:lnTo>
                <a:lnTo>
                  <a:pt x="3720" y="60"/>
                </a:lnTo>
                <a:lnTo>
                  <a:pt x="3716" y="60"/>
                </a:lnTo>
                <a:lnTo>
                  <a:pt x="3714" y="54"/>
                </a:lnTo>
                <a:lnTo>
                  <a:pt x="3714" y="30"/>
                </a:lnTo>
                <a:close/>
                <a:moveTo>
                  <a:pt x="3654" y="30"/>
                </a:moveTo>
                <a:lnTo>
                  <a:pt x="3654" y="30"/>
                </a:lnTo>
                <a:lnTo>
                  <a:pt x="3656" y="26"/>
                </a:lnTo>
                <a:lnTo>
                  <a:pt x="3660" y="24"/>
                </a:lnTo>
                <a:lnTo>
                  <a:pt x="3672" y="24"/>
                </a:lnTo>
                <a:lnTo>
                  <a:pt x="3678" y="26"/>
                </a:lnTo>
                <a:lnTo>
                  <a:pt x="3680" y="30"/>
                </a:lnTo>
                <a:lnTo>
                  <a:pt x="3680" y="54"/>
                </a:lnTo>
                <a:lnTo>
                  <a:pt x="3678" y="60"/>
                </a:lnTo>
                <a:lnTo>
                  <a:pt x="3672" y="60"/>
                </a:lnTo>
                <a:lnTo>
                  <a:pt x="3660" y="60"/>
                </a:lnTo>
                <a:lnTo>
                  <a:pt x="3656" y="60"/>
                </a:lnTo>
                <a:lnTo>
                  <a:pt x="3654" y="54"/>
                </a:lnTo>
                <a:lnTo>
                  <a:pt x="3654" y="30"/>
                </a:lnTo>
                <a:close/>
                <a:moveTo>
                  <a:pt x="3594" y="30"/>
                </a:moveTo>
                <a:lnTo>
                  <a:pt x="3594" y="30"/>
                </a:lnTo>
                <a:lnTo>
                  <a:pt x="3596" y="26"/>
                </a:lnTo>
                <a:lnTo>
                  <a:pt x="3600" y="24"/>
                </a:lnTo>
                <a:lnTo>
                  <a:pt x="3612" y="24"/>
                </a:lnTo>
                <a:lnTo>
                  <a:pt x="3618" y="26"/>
                </a:lnTo>
                <a:lnTo>
                  <a:pt x="3618" y="30"/>
                </a:lnTo>
                <a:lnTo>
                  <a:pt x="3618" y="54"/>
                </a:lnTo>
                <a:lnTo>
                  <a:pt x="3618" y="60"/>
                </a:lnTo>
                <a:lnTo>
                  <a:pt x="3612" y="60"/>
                </a:lnTo>
                <a:lnTo>
                  <a:pt x="3600" y="60"/>
                </a:lnTo>
                <a:lnTo>
                  <a:pt x="3596" y="60"/>
                </a:lnTo>
                <a:lnTo>
                  <a:pt x="3594" y="54"/>
                </a:lnTo>
                <a:lnTo>
                  <a:pt x="3594" y="30"/>
                </a:lnTo>
                <a:close/>
                <a:moveTo>
                  <a:pt x="3532" y="30"/>
                </a:moveTo>
                <a:lnTo>
                  <a:pt x="3532" y="30"/>
                </a:lnTo>
                <a:lnTo>
                  <a:pt x="3534" y="26"/>
                </a:lnTo>
                <a:lnTo>
                  <a:pt x="3540" y="24"/>
                </a:lnTo>
                <a:lnTo>
                  <a:pt x="3552" y="24"/>
                </a:lnTo>
                <a:lnTo>
                  <a:pt x="3556" y="26"/>
                </a:lnTo>
                <a:lnTo>
                  <a:pt x="3558" y="30"/>
                </a:lnTo>
                <a:lnTo>
                  <a:pt x="3558" y="54"/>
                </a:lnTo>
                <a:lnTo>
                  <a:pt x="3556" y="60"/>
                </a:lnTo>
                <a:lnTo>
                  <a:pt x="3552" y="60"/>
                </a:lnTo>
                <a:lnTo>
                  <a:pt x="3540" y="60"/>
                </a:lnTo>
                <a:lnTo>
                  <a:pt x="3534" y="60"/>
                </a:lnTo>
                <a:lnTo>
                  <a:pt x="3532" y="54"/>
                </a:lnTo>
                <a:lnTo>
                  <a:pt x="3532" y="30"/>
                </a:lnTo>
                <a:close/>
                <a:moveTo>
                  <a:pt x="3472" y="30"/>
                </a:moveTo>
                <a:lnTo>
                  <a:pt x="3472" y="30"/>
                </a:lnTo>
                <a:lnTo>
                  <a:pt x="3474" y="26"/>
                </a:lnTo>
                <a:lnTo>
                  <a:pt x="3478" y="24"/>
                </a:lnTo>
                <a:lnTo>
                  <a:pt x="3492" y="24"/>
                </a:lnTo>
                <a:lnTo>
                  <a:pt x="3496" y="26"/>
                </a:lnTo>
                <a:lnTo>
                  <a:pt x="3498" y="30"/>
                </a:lnTo>
                <a:lnTo>
                  <a:pt x="3498" y="54"/>
                </a:lnTo>
                <a:lnTo>
                  <a:pt x="3496" y="60"/>
                </a:lnTo>
                <a:lnTo>
                  <a:pt x="3492" y="60"/>
                </a:lnTo>
                <a:lnTo>
                  <a:pt x="3478" y="60"/>
                </a:lnTo>
                <a:lnTo>
                  <a:pt x="3474" y="60"/>
                </a:lnTo>
                <a:lnTo>
                  <a:pt x="3472" y="54"/>
                </a:lnTo>
                <a:lnTo>
                  <a:pt x="3472" y="30"/>
                </a:lnTo>
                <a:close/>
                <a:moveTo>
                  <a:pt x="3412" y="30"/>
                </a:moveTo>
                <a:lnTo>
                  <a:pt x="3412" y="30"/>
                </a:lnTo>
                <a:lnTo>
                  <a:pt x="3414" y="26"/>
                </a:lnTo>
                <a:lnTo>
                  <a:pt x="3418" y="24"/>
                </a:lnTo>
                <a:lnTo>
                  <a:pt x="3430" y="24"/>
                </a:lnTo>
                <a:lnTo>
                  <a:pt x="3436" y="26"/>
                </a:lnTo>
                <a:lnTo>
                  <a:pt x="3438" y="30"/>
                </a:lnTo>
                <a:lnTo>
                  <a:pt x="3438" y="54"/>
                </a:lnTo>
                <a:lnTo>
                  <a:pt x="3436" y="60"/>
                </a:lnTo>
                <a:lnTo>
                  <a:pt x="3430" y="60"/>
                </a:lnTo>
                <a:lnTo>
                  <a:pt x="3418" y="60"/>
                </a:lnTo>
                <a:lnTo>
                  <a:pt x="3414" y="60"/>
                </a:lnTo>
                <a:lnTo>
                  <a:pt x="3412" y="54"/>
                </a:lnTo>
                <a:lnTo>
                  <a:pt x="3412" y="30"/>
                </a:lnTo>
                <a:close/>
                <a:moveTo>
                  <a:pt x="3352" y="30"/>
                </a:moveTo>
                <a:lnTo>
                  <a:pt x="3352" y="30"/>
                </a:lnTo>
                <a:lnTo>
                  <a:pt x="3354" y="26"/>
                </a:lnTo>
                <a:lnTo>
                  <a:pt x="3358" y="24"/>
                </a:lnTo>
                <a:lnTo>
                  <a:pt x="3370" y="24"/>
                </a:lnTo>
                <a:lnTo>
                  <a:pt x="3376" y="26"/>
                </a:lnTo>
                <a:lnTo>
                  <a:pt x="3378" y="30"/>
                </a:lnTo>
                <a:lnTo>
                  <a:pt x="3378" y="54"/>
                </a:lnTo>
                <a:lnTo>
                  <a:pt x="3376" y="60"/>
                </a:lnTo>
                <a:lnTo>
                  <a:pt x="3370" y="60"/>
                </a:lnTo>
                <a:lnTo>
                  <a:pt x="3358" y="60"/>
                </a:lnTo>
                <a:lnTo>
                  <a:pt x="3354" y="60"/>
                </a:lnTo>
                <a:lnTo>
                  <a:pt x="3352" y="54"/>
                </a:lnTo>
                <a:lnTo>
                  <a:pt x="3352" y="30"/>
                </a:lnTo>
                <a:close/>
                <a:moveTo>
                  <a:pt x="3292" y="30"/>
                </a:moveTo>
                <a:lnTo>
                  <a:pt x="3292" y="30"/>
                </a:lnTo>
                <a:lnTo>
                  <a:pt x="3292" y="26"/>
                </a:lnTo>
                <a:lnTo>
                  <a:pt x="3298" y="24"/>
                </a:lnTo>
                <a:lnTo>
                  <a:pt x="3310" y="24"/>
                </a:lnTo>
                <a:lnTo>
                  <a:pt x="3314" y="26"/>
                </a:lnTo>
                <a:lnTo>
                  <a:pt x="3316" y="30"/>
                </a:lnTo>
                <a:lnTo>
                  <a:pt x="3316" y="54"/>
                </a:lnTo>
                <a:lnTo>
                  <a:pt x="3314" y="60"/>
                </a:lnTo>
                <a:lnTo>
                  <a:pt x="3310" y="60"/>
                </a:lnTo>
                <a:lnTo>
                  <a:pt x="3298" y="60"/>
                </a:lnTo>
                <a:lnTo>
                  <a:pt x="3292" y="60"/>
                </a:lnTo>
                <a:lnTo>
                  <a:pt x="3292" y="54"/>
                </a:lnTo>
                <a:lnTo>
                  <a:pt x="3292" y="30"/>
                </a:lnTo>
                <a:close/>
                <a:moveTo>
                  <a:pt x="3230" y="30"/>
                </a:moveTo>
                <a:lnTo>
                  <a:pt x="3230" y="30"/>
                </a:lnTo>
                <a:lnTo>
                  <a:pt x="3232" y="26"/>
                </a:lnTo>
                <a:lnTo>
                  <a:pt x="3238" y="24"/>
                </a:lnTo>
                <a:lnTo>
                  <a:pt x="3250" y="24"/>
                </a:lnTo>
                <a:lnTo>
                  <a:pt x="3254" y="26"/>
                </a:lnTo>
                <a:lnTo>
                  <a:pt x="3256" y="30"/>
                </a:lnTo>
                <a:lnTo>
                  <a:pt x="3256" y="54"/>
                </a:lnTo>
                <a:lnTo>
                  <a:pt x="3254" y="60"/>
                </a:lnTo>
                <a:lnTo>
                  <a:pt x="3250" y="60"/>
                </a:lnTo>
                <a:lnTo>
                  <a:pt x="3238" y="60"/>
                </a:lnTo>
                <a:lnTo>
                  <a:pt x="3232" y="60"/>
                </a:lnTo>
                <a:lnTo>
                  <a:pt x="3230" y="54"/>
                </a:lnTo>
                <a:lnTo>
                  <a:pt x="3230" y="30"/>
                </a:lnTo>
                <a:close/>
                <a:moveTo>
                  <a:pt x="3170" y="30"/>
                </a:moveTo>
                <a:lnTo>
                  <a:pt x="3170" y="30"/>
                </a:lnTo>
                <a:lnTo>
                  <a:pt x="3172" y="26"/>
                </a:lnTo>
                <a:lnTo>
                  <a:pt x="3176" y="24"/>
                </a:lnTo>
                <a:lnTo>
                  <a:pt x="3190" y="24"/>
                </a:lnTo>
                <a:lnTo>
                  <a:pt x="3194" y="26"/>
                </a:lnTo>
                <a:lnTo>
                  <a:pt x="3196" y="30"/>
                </a:lnTo>
                <a:lnTo>
                  <a:pt x="3196" y="54"/>
                </a:lnTo>
                <a:lnTo>
                  <a:pt x="3194" y="60"/>
                </a:lnTo>
                <a:lnTo>
                  <a:pt x="3190" y="60"/>
                </a:lnTo>
                <a:lnTo>
                  <a:pt x="3176" y="60"/>
                </a:lnTo>
                <a:lnTo>
                  <a:pt x="3172" y="60"/>
                </a:lnTo>
                <a:lnTo>
                  <a:pt x="3170" y="54"/>
                </a:lnTo>
                <a:lnTo>
                  <a:pt x="3170" y="30"/>
                </a:lnTo>
                <a:close/>
                <a:moveTo>
                  <a:pt x="3110" y="30"/>
                </a:moveTo>
                <a:lnTo>
                  <a:pt x="3110" y="30"/>
                </a:lnTo>
                <a:lnTo>
                  <a:pt x="3112" y="26"/>
                </a:lnTo>
                <a:lnTo>
                  <a:pt x="3116" y="24"/>
                </a:lnTo>
                <a:lnTo>
                  <a:pt x="3128" y="24"/>
                </a:lnTo>
                <a:lnTo>
                  <a:pt x="3134" y="26"/>
                </a:lnTo>
                <a:lnTo>
                  <a:pt x="3136" y="30"/>
                </a:lnTo>
                <a:lnTo>
                  <a:pt x="3136" y="54"/>
                </a:lnTo>
                <a:lnTo>
                  <a:pt x="3134" y="60"/>
                </a:lnTo>
                <a:lnTo>
                  <a:pt x="3128" y="60"/>
                </a:lnTo>
                <a:lnTo>
                  <a:pt x="3116" y="60"/>
                </a:lnTo>
                <a:lnTo>
                  <a:pt x="3112" y="60"/>
                </a:lnTo>
                <a:lnTo>
                  <a:pt x="3110" y="54"/>
                </a:lnTo>
                <a:lnTo>
                  <a:pt x="3110" y="30"/>
                </a:lnTo>
                <a:close/>
                <a:moveTo>
                  <a:pt x="3048" y="30"/>
                </a:moveTo>
                <a:lnTo>
                  <a:pt x="3048" y="30"/>
                </a:lnTo>
                <a:lnTo>
                  <a:pt x="3050" y="26"/>
                </a:lnTo>
                <a:lnTo>
                  <a:pt x="3056" y="24"/>
                </a:lnTo>
                <a:lnTo>
                  <a:pt x="3068" y="24"/>
                </a:lnTo>
                <a:lnTo>
                  <a:pt x="3072" y="26"/>
                </a:lnTo>
                <a:lnTo>
                  <a:pt x="3074" y="30"/>
                </a:lnTo>
                <a:lnTo>
                  <a:pt x="3074" y="54"/>
                </a:lnTo>
                <a:lnTo>
                  <a:pt x="3072" y="60"/>
                </a:lnTo>
                <a:lnTo>
                  <a:pt x="3068" y="60"/>
                </a:lnTo>
                <a:lnTo>
                  <a:pt x="3056" y="60"/>
                </a:lnTo>
                <a:lnTo>
                  <a:pt x="3050" y="60"/>
                </a:lnTo>
                <a:lnTo>
                  <a:pt x="3048" y="54"/>
                </a:lnTo>
                <a:lnTo>
                  <a:pt x="3048" y="30"/>
                </a:lnTo>
                <a:close/>
                <a:moveTo>
                  <a:pt x="2988" y="30"/>
                </a:moveTo>
                <a:lnTo>
                  <a:pt x="2988" y="30"/>
                </a:lnTo>
                <a:lnTo>
                  <a:pt x="2990" y="26"/>
                </a:lnTo>
                <a:lnTo>
                  <a:pt x="2994" y="24"/>
                </a:lnTo>
                <a:lnTo>
                  <a:pt x="3008" y="24"/>
                </a:lnTo>
                <a:lnTo>
                  <a:pt x="3012" y="26"/>
                </a:lnTo>
                <a:lnTo>
                  <a:pt x="3014" y="30"/>
                </a:lnTo>
                <a:lnTo>
                  <a:pt x="3014" y="54"/>
                </a:lnTo>
                <a:lnTo>
                  <a:pt x="3012" y="60"/>
                </a:lnTo>
                <a:lnTo>
                  <a:pt x="3008" y="60"/>
                </a:lnTo>
                <a:lnTo>
                  <a:pt x="2994" y="60"/>
                </a:lnTo>
                <a:lnTo>
                  <a:pt x="2990" y="60"/>
                </a:lnTo>
                <a:lnTo>
                  <a:pt x="2988" y="54"/>
                </a:lnTo>
                <a:lnTo>
                  <a:pt x="2988" y="30"/>
                </a:lnTo>
                <a:close/>
                <a:moveTo>
                  <a:pt x="2928" y="30"/>
                </a:moveTo>
                <a:lnTo>
                  <a:pt x="2928" y="30"/>
                </a:lnTo>
                <a:lnTo>
                  <a:pt x="2930" y="26"/>
                </a:lnTo>
                <a:lnTo>
                  <a:pt x="2934" y="24"/>
                </a:lnTo>
                <a:lnTo>
                  <a:pt x="2946" y="24"/>
                </a:lnTo>
                <a:lnTo>
                  <a:pt x="2952" y="26"/>
                </a:lnTo>
                <a:lnTo>
                  <a:pt x="2954" y="30"/>
                </a:lnTo>
                <a:lnTo>
                  <a:pt x="2954" y="54"/>
                </a:lnTo>
                <a:lnTo>
                  <a:pt x="2952" y="60"/>
                </a:lnTo>
                <a:lnTo>
                  <a:pt x="2946" y="60"/>
                </a:lnTo>
                <a:lnTo>
                  <a:pt x="2934" y="60"/>
                </a:lnTo>
                <a:lnTo>
                  <a:pt x="2930" y="60"/>
                </a:lnTo>
                <a:lnTo>
                  <a:pt x="2928" y="54"/>
                </a:lnTo>
                <a:lnTo>
                  <a:pt x="2928" y="30"/>
                </a:lnTo>
                <a:close/>
                <a:moveTo>
                  <a:pt x="2868" y="30"/>
                </a:moveTo>
                <a:lnTo>
                  <a:pt x="2868" y="30"/>
                </a:lnTo>
                <a:lnTo>
                  <a:pt x="2870" y="26"/>
                </a:lnTo>
                <a:lnTo>
                  <a:pt x="2874" y="24"/>
                </a:lnTo>
                <a:lnTo>
                  <a:pt x="2886" y="24"/>
                </a:lnTo>
                <a:lnTo>
                  <a:pt x="2890" y="26"/>
                </a:lnTo>
                <a:lnTo>
                  <a:pt x="2892" y="30"/>
                </a:lnTo>
                <a:lnTo>
                  <a:pt x="2892" y="54"/>
                </a:lnTo>
                <a:lnTo>
                  <a:pt x="2890" y="60"/>
                </a:lnTo>
                <a:lnTo>
                  <a:pt x="2886" y="60"/>
                </a:lnTo>
                <a:lnTo>
                  <a:pt x="2874" y="60"/>
                </a:lnTo>
                <a:lnTo>
                  <a:pt x="2870" y="60"/>
                </a:lnTo>
                <a:lnTo>
                  <a:pt x="2868" y="54"/>
                </a:lnTo>
                <a:lnTo>
                  <a:pt x="2868" y="30"/>
                </a:lnTo>
                <a:close/>
                <a:moveTo>
                  <a:pt x="2806" y="30"/>
                </a:moveTo>
                <a:lnTo>
                  <a:pt x="2806" y="30"/>
                </a:lnTo>
                <a:lnTo>
                  <a:pt x="2808" y="26"/>
                </a:lnTo>
                <a:lnTo>
                  <a:pt x="2814" y="24"/>
                </a:lnTo>
                <a:lnTo>
                  <a:pt x="2826" y="24"/>
                </a:lnTo>
                <a:lnTo>
                  <a:pt x="2830" y="26"/>
                </a:lnTo>
                <a:lnTo>
                  <a:pt x="2832" y="30"/>
                </a:lnTo>
                <a:lnTo>
                  <a:pt x="2832" y="54"/>
                </a:lnTo>
                <a:lnTo>
                  <a:pt x="2830" y="60"/>
                </a:lnTo>
                <a:lnTo>
                  <a:pt x="2826" y="60"/>
                </a:lnTo>
                <a:lnTo>
                  <a:pt x="2814" y="60"/>
                </a:lnTo>
                <a:lnTo>
                  <a:pt x="2808" y="60"/>
                </a:lnTo>
                <a:lnTo>
                  <a:pt x="2806" y="54"/>
                </a:lnTo>
                <a:lnTo>
                  <a:pt x="2806" y="30"/>
                </a:lnTo>
                <a:close/>
                <a:moveTo>
                  <a:pt x="2746" y="30"/>
                </a:moveTo>
                <a:lnTo>
                  <a:pt x="2746" y="30"/>
                </a:lnTo>
                <a:lnTo>
                  <a:pt x="2748" y="26"/>
                </a:lnTo>
                <a:lnTo>
                  <a:pt x="2752" y="24"/>
                </a:lnTo>
                <a:lnTo>
                  <a:pt x="2766" y="24"/>
                </a:lnTo>
                <a:lnTo>
                  <a:pt x="2770" y="26"/>
                </a:lnTo>
                <a:lnTo>
                  <a:pt x="2772" y="30"/>
                </a:lnTo>
                <a:lnTo>
                  <a:pt x="2772" y="54"/>
                </a:lnTo>
                <a:lnTo>
                  <a:pt x="2770" y="60"/>
                </a:lnTo>
                <a:lnTo>
                  <a:pt x="2766" y="60"/>
                </a:lnTo>
                <a:lnTo>
                  <a:pt x="2752" y="60"/>
                </a:lnTo>
                <a:lnTo>
                  <a:pt x="2748" y="60"/>
                </a:lnTo>
                <a:lnTo>
                  <a:pt x="2746" y="54"/>
                </a:lnTo>
                <a:lnTo>
                  <a:pt x="2746" y="30"/>
                </a:lnTo>
                <a:close/>
                <a:moveTo>
                  <a:pt x="2686" y="30"/>
                </a:moveTo>
                <a:lnTo>
                  <a:pt x="2686" y="30"/>
                </a:lnTo>
                <a:lnTo>
                  <a:pt x="2688" y="26"/>
                </a:lnTo>
                <a:lnTo>
                  <a:pt x="2692" y="24"/>
                </a:lnTo>
                <a:lnTo>
                  <a:pt x="2704" y="24"/>
                </a:lnTo>
                <a:lnTo>
                  <a:pt x="2710" y="26"/>
                </a:lnTo>
                <a:lnTo>
                  <a:pt x="2712" y="30"/>
                </a:lnTo>
                <a:lnTo>
                  <a:pt x="2712" y="54"/>
                </a:lnTo>
                <a:lnTo>
                  <a:pt x="2710" y="60"/>
                </a:lnTo>
                <a:lnTo>
                  <a:pt x="2704" y="60"/>
                </a:lnTo>
                <a:lnTo>
                  <a:pt x="2692" y="60"/>
                </a:lnTo>
                <a:lnTo>
                  <a:pt x="2688" y="60"/>
                </a:lnTo>
                <a:lnTo>
                  <a:pt x="2686" y="54"/>
                </a:lnTo>
                <a:lnTo>
                  <a:pt x="2686" y="30"/>
                </a:lnTo>
                <a:close/>
                <a:moveTo>
                  <a:pt x="2626" y="30"/>
                </a:moveTo>
                <a:lnTo>
                  <a:pt x="2626" y="30"/>
                </a:lnTo>
                <a:lnTo>
                  <a:pt x="2628" y="26"/>
                </a:lnTo>
                <a:lnTo>
                  <a:pt x="2632" y="24"/>
                </a:lnTo>
                <a:lnTo>
                  <a:pt x="2644" y="24"/>
                </a:lnTo>
                <a:lnTo>
                  <a:pt x="2650" y="26"/>
                </a:lnTo>
                <a:lnTo>
                  <a:pt x="2652" y="30"/>
                </a:lnTo>
                <a:lnTo>
                  <a:pt x="2652" y="54"/>
                </a:lnTo>
                <a:lnTo>
                  <a:pt x="2650" y="60"/>
                </a:lnTo>
                <a:lnTo>
                  <a:pt x="2644" y="60"/>
                </a:lnTo>
                <a:lnTo>
                  <a:pt x="2632" y="60"/>
                </a:lnTo>
                <a:lnTo>
                  <a:pt x="2628" y="60"/>
                </a:lnTo>
                <a:lnTo>
                  <a:pt x="2626" y="54"/>
                </a:lnTo>
                <a:lnTo>
                  <a:pt x="2626" y="30"/>
                </a:lnTo>
                <a:close/>
                <a:moveTo>
                  <a:pt x="2564" y="30"/>
                </a:moveTo>
                <a:lnTo>
                  <a:pt x="2564" y="30"/>
                </a:lnTo>
                <a:lnTo>
                  <a:pt x="2566" y="26"/>
                </a:lnTo>
                <a:lnTo>
                  <a:pt x="2572" y="24"/>
                </a:lnTo>
                <a:lnTo>
                  <a:pt x="2584" y="24"/>
                </a:lnTo>
                <a:lnTo>
                  <a:pt x="2588" y="26"/>
                </a:lnTo>
                <a:lnTo>
                  <a:pt x="2590" y="30"/>
                </a:lnTo>
                <a:lnTo>
                  <a:pt x="2590" y="54"/>
                </a:lnTo>
                <a:lnTo>
                  <a:pt x="2588" y="60"/>
                </a:lnTo>
                <a:lnTo>
                  <a:pt x="2584" y="60"/>
                </a:lnTo>
                <a:lnTo>
                  <a:pt x="2572" y="60"/>
                </a:lnTo>
                <a:lnTo>
                  <a:pt x="2566" y="60"/>
                </a:lnTo>
                <a:lnTo>
                  <a:pt x="2564" y="54"/>
                </a:lnTo>
                <a:lnTo>
                  <a:pt x="2564" y="30"/>
                </a:lnTo>
                <a:close/>
                <a:moveTo>
                  <a:pt x="2504" y="30"/>
                </a:moveTo>
                <a:lnTo>
                  <a:pt x="2504" y="30"/>
                </a:lnTo>
                <a:lnTo>
                  <a:pt x="2506" y="26"/>
                </a:lnTo>
                <a:lnTo>
                  <a:pt x="2512" y="24"/>
                </a:lnTo>
                <a:lnTo>
                  <a:pt x="2524" y="24"/>
                </a:lnTo>
                <a:lnTo>
                  <a:pt x="2528" y="26"/>
                </a:lnTo>
                <a:lnTo>
                  <a:pt x="2530" y="30"/>
                </a:lnTo>
                <a:lnTo>
                  <a:pt x="2530" y="54"/>
                </a:lnTo>
                <a:lnTo>
                  <a:pt x="2528" y="60"/>
                </a:lnTo>
                <a:lnTo>
                  <a:pt x="2524" y="60"/>
                </a:lnTo>
                <a:lnTo>
                  <a:pt x="2512" y="60"/>
                </a:lnTo>
                <a:lnTo>
                  <a:pt x="2506" y="60"/>
                </a:lnTo>
                <a:lnTo>
                  <a:pt x="2504" y="54"/>
                </a:lnTo>
                <a:lnTo>
                  <a:pt x="2504" y="30"/>
                </a:lnTo>
                <a:close/>
                <a:moveTo>
                  <a:pt x="2444" y="30"/>
                </a:moveTo>
                <a:lnTo>
                  <a:pt x="2444" y="30"/>
                </a:lnTo>
                <a:lnTo>
                  <a:pt x="2446" y="26"/>
                </a:lnTo>
                <a:lnTo>
                  <a:pt x="2450" y="24"/>
                </a:lnTo>
                <a:lnTo>
                  <a:pt x="2464" y="24"/>
                </a:lnTo>
                <a:lnTo>
                  <a:pt x="2468" y="26"/>
                </a:lnTo>
                <a:lnTo>
                  <a:pt x="2470" y="30"/>
                </a:lnTo>
                <a:lnTo>
                  <a:pt x="2470" y="54"/>
                </a:lnTo>
                <a:lnTo>
                  <a:pt x="2468" y="60"/>
                </a:lnTo>
                <a:lnTo>
                  <a:pt x="2464" y="60"/>
                </a:lnTo>
                <a:lnTo>
                  <a:pt x="2450" y="60"/>
                </a:lnTo>
                <a:lnTo>
                  <a:pt x="2446" y="60"/>
                </a:lnTo>
                <a:lnTo>
                  <a:pt x="2444" y="54"/>
                </a:lnTo>
                <a:lnTo>
                  <a:pt x="2444" y="30"/>
                </a:lnTo>
                <a:close/>
                <a:moveTo>
                  <a:pt x="2470" y="418"/>
                </a:moveTo>
                <a:lnTo>
                  <a:pt x="2470" y="418"/>
                </a:lnTo>
                <a:lnTo>
                  <a:pt x="2468" y="422"/>
                </a:lnTo>
                <a:lnTo>
                  <a:pt x="2464" y="424"/>
                </a:lnTo>
                <a:lnTo>
                  <a:pt x="2450" y="424"/>
                </a:lnTo>
                <a:lnTo>
                  <a:pt x="2446" y="422"/>
                </a:lnTo>
                <a:lnTo>
                  <a:pt x="2444" y="418"/>
                </a:lnTo>
                <a:lnTo>
                  <a:pt x="2444" y="394"/>
                </a:lnTo>
                <a:lnTo>
                  <a:pt x="2446" y="388"/>
                </a:lnTo>
                <a:lnTo>
                  <a:pt x="2450" y="388"/>
                </a:lnTo>
                <a:lnTo>
                  <a:pt x="2464" y="388"/>
                </a:lnTo>
                <a:lnTo>
                  <a:pt x="2468" y="388"/>
                </a:lnTo>
                <a:lnTo>
                  <a:pt x="2470" y="394"/>
                </a:lnTo>
                <a:lnTo>
                  <a:pt x="2470" y="418"/>
                </a:lnTo>
                <a:close/>
                <a:moveTo>
                  <a:pt x="2530" y="418"/>
                </a:moveTo>
                <a:lnTo>
                  <a:pt x="2530" y="418"/>
                </a:lnTo>
                <a:lnTo>
                  <a:pt x="2528" y="422"/>
                </a:lnTo>
                <a:lnTo>
                  <a:pt x="2524" y="424"/>
                </a:lnTo>
                <a:lnTo>
                  <a:pt x="2512" y="424"/>
                </a:lnTo>
                <a:lnTo>
                  <a:pt x="2506" y="422"/>
                </a:lnTo>
                <a:lnTo>
                  <a:pt x="2504" y="418"/>
                </a:lnTo>
                <a:lnTo>
                  <a:pt x="2504" y="394"/>
                </a:lnTo>
                <a:lnTo>
                  <a:pt x="2506" y="388"/>
                </a:lnTo>
                <a:lnTo>
                  <a:pt x="2512" y="388"/>
                </a:lnTo>
                <a:lnTo>
                  <a:pt x="2524" y="388"/>
                </a:lnTo>
                <a:lnTo>
                  <a:pt x="2528" y="388"/>
                </a:lnTo>
                <a:lnTo>
                  <a:pt x="2530" y="394"/>
                </a:lnTo>
                <a:lnTo>
                  <a:pt x="2530" y="418"/>
                </a:lnTo>
                <a:close/>
                <a:moveTo>
                  <a:pt x="2590" y="418"/>
                </a:moveTo>
                <a:lnTo>
                  <a:pt x="2590" y="418"/>
                </a:lnTo>
                <a:lnTo>
                  <a:pt x="2588" y="422"/>
                </a:lnTo>
                <a:lnTo>
                  <a:pt x="2584" y="424"/>
                </a:lnTo>
                <a:lnTo>
                  <a:pt x="2572" y="424"/>
                </a:lnTo>
                <a:lnTo>
                  <a:pt x="2566" y="422"/>
                </a:lnTo>
                <a:lnTo>
                  <a:pt x="2564" y="418"/>
                </a:lnTo>
                <a:lnTo>
                  <a:pt x="2564" y="394"/>
                </a:lnTo>
                <a:lnTo>
                  <a:pt x="2566" y="388"/>
                </a:lnTo>
                <a:lnTo>
                  <a:pt x="2572" y="388"/>
                </a:lnTo>
                <a:lnTo>
                  <a:pt x="2584" y="388"/>
                </a:lnTo>
                <a:lnTo>
                  <a:pt x="2588" y="388"/>
                </a:lnTo>
                <a:lnTo>
                  <a:pt x="2590" y="394"/>
                </a:lnTo>
                <a:lnTo>
                  <a:pt x="2590" y="418"/>
                </a:lnTo>
                <a:close/>
                <a:moveTo>
                  <a:pt x="2652" y="418"/>
                </a:moveTo>
                <a:lnTo>
                  <a:pt x="2652" y="418"/>
                </a:lnTo>
                <a:lnTo>
                  <a:pt x="2650" y="422"/>
                </a:lnTo>
                <a:lnTo>
                  <a:pt x="2644" y="424"/>
                </a:lnTo>
                <a:lnTo>
                  <a:pt x="2632" y="424"/>
                </a:lnTo>
                <a:lnTo>
                  <a:pt x="2628" y="422"/>
                </a:lnTo>
                <a:lnTo>
                  <a:pt x="2626" y="418"/>
                </a:lnTo>
                <a:lnTo>
                  <a:pt x="2626" y="394"/>
                </a:lnTo>
                <a:lnTo>
                  <a:pt x="2628" y="388"/>
                </a:lnTo>
                <a:lnTo>
                  <a:pt x="2632" y="388"/>
                </a:lnTo>
                <a:lnTo>
                  <a:pt x="2644" y="388"/>
                </a:lnTo>
                <a:lnTo>
                  <a:pt x="2650" y="388"/>
                </a:lnTo>
                <a:lnTo>
                  <a:pt x="2652" y="394"/>
                </a:lnTo>
                <a:lnTo>
                  <a:pt x="2652" y="418"/>
                </a:lnTo>
                <a:close/>
                <a:moveTo>
                  <a:pt x="2712" y="418"/>
                </a:moveTo>
                <a:lnTo>
                  <a:pt x="2712" y="418"/>
                </a:lnTo>
                <a:lnTo>
                  <a:pt x="2710" y="422"/>
                </a:lnTo>
                <a:lnTo>
                  <a:pt x="2704" y="424"/>
                </a:lnTo>
                <a:lnTo>
                  <a:pt x="2692" y="424"/>
                </a:lnTo>
                <a:lnTo>
                  <a:pt x="2688" y="422"/>
                </a:lnTo>
                <a:lnTo>
                  <a:pt x="2686" y="418"/>
                </a:lnTo>
                <a:lnTo>
                  <a:pt x="2686" y="394"/>
                </a:lnTo>
                <a:lnTo>
                  <a:pt x="2688" y="388"/>
                </a:lnTo>
                <a:lnTo>
                  <a:pt x="2692" y="388"/>
                </a:lnTo>
                <a:lnTo>
                  <a:pt x="2704" y="388"/>
                </a:lnTo>
                <a:lnTo>
                  <a:pt x="2710" y="388"/>
                </a:lnTo>
                <a:lnTo>
                  <a:pt x="2712" y="394"/>
                </a:lnTo>
                <a:lnTo>
                  <a:pt x="2712" y="418"/>
                </a:lnTo>
                <a:close/>
                <a:moveTo>
                  <a:pt x="2772" y="418"/>
                </a:moveTo>
                <a:lnTo>
                  <a:pt x="2772" y="418"/>
                </a:lnTo>
                <a:lnTo>
                  <a:pt x="2770" y="422"/>
                </a:lnTo>
                <a:lnTo>
                  <a:pt x="2766" y="424"/>
                </a:lnTo>
                <a:lnTo>
                  <a:pt x="2752" y="424"/>
                </a:lnTo>
                <a:lnTo>
                  <a:pt x="2748" y="422"/>
                </a:lnTo>
                <a:lnTo>
                  <a:pt x="2746" y="418"/>
                </a:lnTo>
                <a:lnTo>
                  <a:pt x="2746" y="394"/>
                </a:lnTo>
                <a:lnTo>
                  <a:pt x="2748" y="388"/>
                </a:lnTo>
                <a:lnTo>
                  <a:pt x="2752" y="388"/>
                </a:lnTo>
                <a:lnTo>
                  <a:pt x="2766" y="388"/>
                </a:lnTo>
                <a:lnTo>
                  <a:pt x="2770" y="388"/>
                </a:lnTo>
                <a:lnTo>
                  <a:pt x="2772" y="394"/>
                </a:lnTo>
                <a:lnTo>
                  <a:pt x="2772" y="418"/>
                </a:lnTo>
                <a:close/>
                <a:moveTo>
                  <a:pt x="2832" y="418"/>
                </a:moveTo>
                <a:lnTo>
                  <a:pt x="2832" y="418"/>
                </a:lnTo>
                <a:lnTo>
                  <a:pt x="2830" y="422"/>
                </a:lnTo>
                <a:lnTo>
                  <a:pt x="2826" y="424"/>
                </a:lnTo>
                <a:lnTo>
                  <a:pt x="2814" y="424"/>
                </a:lnTo>
                <a:lnTo>
                  <a:pt x="2808" y="422"/>
                </a:lnTo>
                <a:lnTo>
                  <a:pt x="2806" y="418"/>
                </a:lnTo>
                <a:lnTo>
                  <a:pt x="2806" y="394"/>
                </a:lnTo>
                <a:lnTo>
                  <a:pt x="2808" y="388"/>
                </a:lnTo>
                <a:lnTo>
                  <a:pt x="2814" y="388"/>
                </a:lnTo>
                <a:lnTo>
                  <a:pt x="2826" y="388"/>
                </a:lnTo>
                <a:lnTo>
                  <a:pt x="2830" y="388"/>
                </a:lnTo>
                <a:lnTo>
                  <a:pt x="2832" y="394"/>
                </a:lnTo>
                <a:lnTo>
                  <a:pt x="2832" y="418"/>
                </a:lnTo>
                <a:close/>
                <a:moveTo>
                  <a:pt x="2892" y="418"/>
                </a:moveTo>
                <a:lnTo>
                  <a:pt x="2892" y="418"/>
                </a:lnTo>
                <a:lnTo>
                  <a:pt x="2890" y="422"/>
                </a:lnTo>
                <a:lnTo>
                  <a:pt x="2886" y="424"/>
                </a:lnTo>
                <a:lnTo>
                  <a:pt x="2874" y="424"/>
                </a:lnTo>
                <a:lnTo>
                  <a:pt x="2870" y="422"/>
                </a:lnTo>
                <a:lnTo>
                  <a:pt x="2868" y="418"/>
                </a:lnTo>
                <a:lnTo>
                  <a:pt x="2868" y="394"/>
                </a:lnTo>
                <a:lnTo>
                  <a:pt x="2870" y="388"/>
                </a:lnTo>
                <a:lnTo>
                  <a:pt x="2874" y="388"/>
                </a:lnTo>
                <a:lnTo>
                  <a:pt x="2886" y="388"/>
                </a:lnTo>
                <a:lnTo>
                  <a:pt x="2890" y="388"/>
                </a:lnTo>
                <a:lnTo>
                  <a:pt x="2892" y="394"/>
                </a:lnTo>
                <a:lnTo>
                  <a:pt x="2892" y="418"/>
                </a:lnTo>
                <a:close/>
                <a:moveTo>
                  <a:pt x="2896" y="376"/>
                </a:moveTo>
                <a:lnTo>
                  <a:pt x="2896" y="376"/>
                </a:lnTo>
                <a:lnTo>
                  <a:pt x="2896" y="378"/>
                </a:lnTo>
                <a:lnTo>
                  <a:pt x="2894" y="380"/>
                </a:lnTo>
                <a:lnTo>
                  <a:pt x="2440" y="380"/>
                </a:lnTo>
                <a:lnTo>
                  <a:pt x="2436" y="378"/>
                </a:lnTo>
                <a:lnTo>
                  <a:pt x="2436" y="72"/>
                </a:lnTo>
                <a:lnTo>
                  <a:pt x="2436" y="70"/>
                </a:lnTo>
                <a:lnTo>
                  <a:pt x="2440" y="68"/>
                </a:lnTo>
                <a:lnTo>
                  <a:pt x="2894" y="68"/>
                </a:lnTo>
                <a:lnTo>
                  <a:pt x="2896" y="70"/>
                </a:lnTo>
                <a:lnTo>
                  <a:pt x="2896" y="72"/>
                </a:lnTo>
                <a:lnTo>
                  <a:pt x="2896" y="376"/>
                </a:lnTo>
                <a:close/>
                <a:moveTo>
                  <a:pt x="2954" y="418"/>
                </a:moveTo>
                <a:lnTo>
                  <a:pt x="2954" y="418"/>
                </a:lnTo>
                <a:lnTo>
                  <a:pt x="2952" y="422"/>
                </a:lnTo>
                <a:lnTo>
                  <a:pt x="2946" y="424"/>
                </a:lnTo>
                <a:lnTo>
                  <a:pt x="2934" y="424"/>
                </a:lnTo>
                <a:lnTo>
                  <a:pt x="2930" y="422"/>
                </a:lnTo>
                <a:lnTo>
                  <a:pt x="2928" y="418"/>
                </a:lnTo>
                <a:lnTo>
                  <a:pt x="2928" y="394"/>
                </a:lnTo>
                <a:lnTo>
                  <a:pt x="2930" y="388"/>
                </a:lnTo>
                <a:lnTo>
                  <a:pt x="2934" y="388"/>
                </a:lnTo>
                <a:lnTo>
                  <a:pt x="2946" y="388"/>
                </a:lnTo>
                <a:lnTo>
                  <a:pt x="2952" y="388"/>
                </a:lnTo>
                <a:lnTo>
                  <a:pt x="2954" y="394"/>
                </a:lnTo>
                <a:lnTo>
                  <a:pt x="2954" y="418"/>
                </a:lnTo>
                <a:close/>
                <a:moveTo>
                  <a:pt x="3014" y="418"/>
                </a:moveTo>
                <a:lnTo>
                  <a:pt x="3014" y="418"/>
                </a:lnTo>
                <a:lnTo>
                  <a:pt x="3012" y="422"/>
                </a:lnTo>
                <a:lnTo>
                  <a:pt x="3008" y="424"/>
                </a:lnTo>
                <a:lnTo>
                  <a:pt x="2994" y="424"/>
                </a:lnTo>
                <a:lnTo>
                  <a:pt x="2990" y="422"/>
                </a:lnTo>
                <a:lnTo>
                  <a:pt x="2988" y="418"/>
                </a:lnTo>
                <a:lnTo>
                  <a:pt x="2988" y="394"/>
                </a:lnTo>
                <a:lnTo>
                  <a:pt x="2990" y="388"/>
                </a:lnTo>
                <a:lnTo>
                  <a:pt x="2994" y="388"/>
                </a:lnTo>
                <a:lnTo>
                  <a:pt x="3008" y="388"/>
                </a:lnTo>
                <a:lnTo>
                  <a:pt x="3012" y="388"/>
                </a:lnTo>
                <a:lnTo>
                  <a:pt x="3014" y="394"/>
                </a:lnTo>
                <a:lnTo>
                  <a:pt x="3014" y="418"/>
                </a:lnTo>
                <a:close/>
                <a:moveTo>
                  <a:pt x="3074" y="418"/>
                </a:moveTo>
                <a:lnTo>
                  <a:pt x="3074" y="418"/>
                </a:lnTo>
                <a:lnTo>
                  <a:pt x="3072" y="422"/>
                </a:lnTo>
                <a:lnTo>
                  <a:pt x="3068" y="424"/>
                </a:lnTo>
                <a:lnTo>
                  <a:pt x="3056" y="424"/>
                </a:lnTo>
                <a:lnTo>
                  <a:pt x="3050" y="422"/>
                </a:lnTo>
                <a:lnTo>
                  <a:pt x="3048" y="418"/>
                </a:lnTo>
                <a:lnTo>
                  <a:pt x="3048" y="394"/>
                </a:lnTo>
                <a:lnTo>
                  <a:pt x="3050" y="388"/>
                </a:lnTo>
                <a:lnTo>
                  <a:pt x="3056" y="388"/>
                </a:lnTo>
                <a:lnTo>
                  <a:pt x="3068" y="388"/>
                </a:lnTo>
                <a:lnTo>
                  <a:pt x="3072" y="388"/>
                </a:lnTo>
                <a:lnTo>
                  <a:pt x="3074" y="394"/>
                </a:lnTo>
                <a:lnTo>
                  <a:pt x="3074" y="418"/>
                </a:lnTo>
                <a:close/>
                <a:moveTo>
                  <a:pt x="3136" y="418"/>
                </a:moveTo>
                <a:lnTo>
                  <a:pt x="3136" y="418"/>
                </a:lnTo>
                <a:lnTo>
                  <a:pt x="3134" y="422"/>
                </a:lnTo>
                <a:lnTo>
                  <a:pt x="3128" y="424"/>
                </a:lnTo>
                <a:lnTo>
                  <a:pt x="3116" y="424"/>
                </a:lnTo>
                <a:lnTo>
                  <a:pt x="3112" y="422"/>
                </a:lnTo>
                <a:lnTo>
                  <a:pt x="3110" y="418"/>
                </a:lnTo>
                <a:lnTo>
                  <a:pt x="3110" y="394"/>
                </a:lnTo>
                <a:lnTo>
                  <a:pt x="3112" y="388"/>
                </a:lnTo>
                <a:lnTo>
                  <a:pt x="3116" y="388"/>
                </a:lnTo>
                <a:lnTo>
                  <a:pt x="3128" y="388"/>
                </a:lnTo>
                <a:lnTo>
                  <a:pt x="3134" y="388"/>
                </a:lnTo>
                <a:lnTo>
                  <a:pt x="3136" y="394"/>
                </a:lnTo>
                <a:lnTo>
                  <a:pt x="3136" y="418"/>
                </a:lnTo>
                <a:close/>
                <a:moveTo>
                  <a:pt x="3196" y="418"/>
                </a:moveTo>
                <a:lnTo>
                  <a:pt x="3196" y="418"/>
                </a:lnTo>
                <a:lnTo>
                  <a:pt x="3194" y="422"/>
                </a:lnTo>
                <a:lnTo>
                  <a:pt x="3190" y="424"/>
                </a:lnTo>
                <a:lnTo>
                  <a:pt x="3176" y="424"/>
                </a:lnTo>
                <a:lnTo>
                  <a:pt x="3172" y="422"/>
                </a:lnTo>
                <a:lnTo>
                  <a:pt x="3170" y="418"/>
                </a:lnTo>
                <a:lnTo>
                  <a:pt x="3170" y="394"/>
                </a:lnTo>
                <a:lnTo>
                  <a:pt x="3172" y="388"/>
                </a:lnTo>
                <a:lnTo>
                  <a:pt x="3176" y="388"/>
                </a:lnTo>
                <a:lnTo>
                  <a:pt x="3190" y="388"/>
                </a:lnTo>
                <a:lnTo>
                  <a:pt x="3194" y="388"/>
                </a:lnTo>
                <a:lnTo>
                  <a:pt x="3196" y="394"/>
                </a:lnTo>
                <a:lnTo>
                  <a:pt x="3196" y="418"/>
                </a:lnTo>
                <a:close/>
                <a:moveTo>
                  <a:pt x="3256" y="418"/>
                </a:moveTo>
                <a:lnTo>
                  <a:pt x="3256" y="418"/>
                </a:lnTo>
                <a:lnTo>
                  <a:pt x="3254" y="422"/>
                </a:lnTo>
                <a:lnTo>
                  <a:pt x="3250" y="424"/>
                </a:lnTo>
                <a:lnTo>
                  <a:pt x="3238" y="424"/>
                </a:lnTo>
                <a:lnTo>
                  <a:pt x="3232" y="422"/>
                </a:lnTo>
                <a:lnTo>
                  <a:pt x="3230" y="418"/>
                </a:lnTo>
                <a:lnTo>
                  <a:pt x="3230" y="394"/>
                </a:lnTo>
                <a:lnTo>
                  <a:pt x="3232" y="388"/>
                </a:lnTo>
                <a:lnTo>
                  <a:pt x="3238" y="388"/>
                </a:lnTo>
                <a:lnTo>
                  <a:pt x="3250" y="388"/>
                </a:lnTo>
                <a:lnTo>
                  <a:pt x="3254" y="388"/>
                </a:lnTo>
                <a:lnTo>
                  <a:pt x="3256" y="394"/>
                </a:lnTo>
                <a:lnTo>
                  <a:pt x="3256" y="418"/>
                </a:lnTo>
                <a:close/>
                <a:moveTo>
                  <a:pt x="3316" y="418"/>
                </a:moveTo>
                <a:lnTo>
                  <a:pt x="3316" y="418"/>
                </a:lnTo>
                <a:lnTo>
                  <a:pt x="3314" y="422"/>
                </a:lnTo>
                <a:lnTo>
                  <a:pt x="3310" y="424"/>
                </a:lnTo>
                <a:lnTo>
                  <a:pt x="3298" y="424"/>
                </a:lnTo>
                <a:lnTo>
                  <a:pt x="3292" y="422"/>
                </a:lnTo>
                <a:lnTo>
                  <a:pt x="3292" y="418"/>
                </a:lnTo>
                <a:lnTo>
                  <a:pt x="3292" y="394"/>
                </a:lnTo>
                <a:lnTo>
                  <a:pt x="3292" y="388"/>
                </a:lnTo>
                <a:lnTo>
                  <a:pt x="3298" y="388"/>
                </a:lnTo>
                <a:lnTo>
                  <a:pt x="3310" y="388"/>
                </a:lnTo>
                <a:lnTo>
                  <a:pt x="3314" y="388"/>
                </a:lnTo>
                <a:lnTo>
                  <a:pt x="3316" y="394"/>
                </a:lnTo>
                <a:lnTo>
                  <a:pt x="3316" y="418"/>
                </a:lnTo>
                <a:close/>
                <a:moveTo>
                  <a:pt x="3378" y="418"/>
                </a:moveTo>
                <a:lnTo>
                  <a:pt x="3378" y="418"/>
                </a:lnTo>
                <a:lnTo>
                  <a:pt x="3376" y="422"/>
                </a:lnTo>
                <a:lnTo>
                  <a:pt x="3370" y="424"/>
                </a:lnTo>
                <a:lnTo>
                  <a:pt x="3358" y="424"/>
                </a:lnTo>
                <a:lnTo>
                  <a:pt x="3354" y="422"/>
                </a:lnTo>
                <a:lnTo>
                  <a:pt x="3352" y="418"/>
                </a:lnTo>
                <a:lnTo>
                  <a:pt x="3352" y="394"/>
                </a:lnTo>
                <a:lnTo>
                  <a:pt x="3354" y="388"/>
                </a:lnTo>
                <a:lnTo>
                  <a:pt x="3358" y="388"/>
                </a:lnTo>
                <a:lnTo>
                  <a:pt x="3370" y="388"/>
                </a:lnTo>
                <a:lnTo>
                  <a:pt x="3376" y="388"/>
                </a:lnTo>
                <a:lnTo>
                  <a:pt x="3378" y="394"/>
                </a:lnTo>
                <a:lnTo>
                  <a:pt x="3378" y="418"/>
                </a:lnTo>
                <a:close/>
                <a:moveTo>
                  <a:pt x="3378" y="376"/>
                </a:moveTo>
                <a:lnTo>
                  <a:pt x="3378" y="376"/>
                </a:lnTo>
                <a:lnTo>
                  <a:pt x="3378" y="378"/>
                </a:lnTo>
                <a:lnTo>
                  <a:pt x="3376" y="380"/>
                </a:lnTo>
                <a:lnTo>
                  <a:pt x="2922" y="380"/>
                </a:lnTo>
                <a:lnTo>
                  <a:pt x="2920" y="378"/>
                </a:lnTo>
                <a:lnTo>
                  <a:pt x="2920" y="376"/>
                </a:lnTo>
                <a:lnTo>
                  <a:pt x="2920" y="72"/>
                </a:lnTo>
                <a:lnTo>
                  <a:pt x="2920" y="70"/>
                </a:lnTo>
                <a:lnTo>
                  <a:pt x="2922" y="68"/>
                </a:lnTo>
                <a:lnTo>
                  <a:pt x="3376" y="68"/>
                </a:lnTo>
                <a:lnTo>
                  <a:pt x="3378" y="70"/>
                </a:lnTo>
                <a:lnTo>
                  <a:pt x="3378" y="72"/>
                </a:lnTo>
                <a:lnTo>
                  <a:pt x="3378" y="376"/>
                </a:lnTo>
                <a:close/>
                <a:moveTo>
                  <a:pt x="3438" y="418"/>
                </a:moveTo>
                <a:lnTo>
                  <a:pt x="3438" y="418"/>
                </a:lnTo>
                <a:lnTo>
                  <a:pt x="3436" y="422"/>
                </a:lnTo>
                <a:lnTo>
                  <a:pt x="3430" y="424"/>
                </a:lnTo>
                <a:lnTo>
                  <a:pt x="3418" y="424"/>
                </a:lnTo>
                <a:lnTo>
                  <a:pt x="3414" y="422"/>
                </a:lnTo>
                <a:lnTo>
                  <a:pt x="3412" y="418"/>
                </a:lnTo>
                <a:lnTo>
                  <a:pt x="3412" y="394"/>
                </a:lnTo>
                <a:lnTo>
                  <a:pt x="3414" y="388"/>
                </a:lnTo>
                <a:lnTo>
                  <a:pt x="3418" y="388"/>
                </a:lnTo>
                <a:lnTo>
                  <a:pt x="3430" y="388"/>
                </a:lnTo>
                <a:lnTo>
                  <a:pt x="3436" y="388"/>
                </a:lnTo>
                <a:lnTo>
                  <a:pt x="3438" y="394"/>
                </a:lnTo>
                <a:lnTo>
                  <a:pt x="3438" y="418"/>
                </a:lnTo>
                <a:close/>
                <a:moveTo>
                  <a:pt x="3498" y="418"/>
                </a:moveTo>
                <a:lnTo>
                  <a:pt x="3498" y="418"/>
                </a:lnTo>
                <a:lnTo>
                  <a:pt x="3496" y="422"/>
                </a:lnTo>
                <a:lnTo>
                  <a:pt x="3492" y="424"/>
                </a:lnTo>
                <a:lnTo>
                  <a:pt x="3478" y="424"/>
                </a:lnTo>
                <a:lnTo>
                  <a:pt x="3474" y="422"/>
                </a:lnTo>
                <a:lnTo>
                  <a:pt x="3472" y="418"/>
                </a:lnTo>
                <a:lnTo>
                  <a:pt x="3472" y="394"/>
                </a:lnTo>
                <a:lnTo>
                  <a:pt x="3474" y="388"/>
                </a:lnTo>
                <a:lnTo>
                  <a:pt x="3478" y="388"/>
                </a:lnTo>
                <a:lnTo>
                  <a:pt x="3492" y="388"/>
                </a:lnTo>
                <a:lnTo>
                  <a:pt x="3496" y="388"/>
                </a:lnTo>
                <a:lnTo>
                  <a:pt x="3498" y="394"/>
                </a:lnTo>
                <a:lnTo>
                  <a:pt x="3498" y="418"/>
                </a:lnTo>
                <a:close/>
                <a:moveTo>
                  <a:pt x="3558" y="418"/>
                </a:moveTo>
                <a:lnTo>
                  <a:pt x="3558" y="418"/>
                </a:lnTo>
                <a:lnTo>
                  <a:pt x="3556" y="422"/>
                </a:lnTo>
                <a:lnTo>
                  <a:pt x="3552" y="424"/>
                </a:lnTo>
                <a:lnTo>
                  <a:pt x="3540" y="424"/>
                </a:lnTo>
                <a:lnTo>
                  <a:pt x="3534" y="422"/>
                </a:lnTo>
                <a:lnTo>
                  <a:pt x="3532" y="418"/>
                </a:lnTo>
                <a:lnTo>
                  <a:pt x="3532" y="394"/>
                </a:lnTo>
                <a:lnTo>
                  <a:pt x="3534" y="388"/>
                </a:lnTo>
                <a:lnTo>
                  <a:pt x="3540" y="388"/>
                </a:lnTo>
                <a:lnTo>
                  <a:pt x="3552" y="388"/>
                </a:lnTo>
                <a:lnTo>
                  <a:pt x="3556" y="388"/>
                </a:lnTo>
                <a:lnTo>
                  <a:pt x="3558" y="394"/>
                </a:lnTo>
                <a:lnTo>
                  <a:pt x="3558" y="418"/>
                </a:lnTo>
                <a:close/>
                <a:moveTo>
                  <a:pt x="3618" y="418"/>
                </a:moveTo>
                <a:lnTo>
                  <a:pt x="3618" y="418"/>
                </a:lnTo>
                <a:lnTo>
                  <a:pt x="3618" y="422"/>
                </a:lnTo>
                <a:lnTo>
                  <a:pt x="3612" y="424"/>
                </a:lnTo>
                <a:lnTo>
                  <a:pt x="3600" y="424"/>
                </a:lnTo>
                <a:lnTo>
                  <a:pt x="3596" y="422"/>
                </a:lnTo>
                <a:lnTo>
                  <a:pt x="3594" y="418"/>
                </a:lnTo>
                <a:lnTo>
                  <a:pt x="3594" y="394"/>
                </a:lnTo>
                <a:lnTo>
                  <a:pt x="3596" y="388"/>
                </a:lnTo>
                <a:lnTo>
                  <a:pt x="3600" y="388"/>
                </a:lnTo>
                <a:lnTo>
                  <a:pt x="3612" y="388"/>
                </a:lnTo>
                <a:lnTo>
                  <a:pt x="3618" y="388"/>
                </a:lnTo>
                <a:lnTo>
                  <a:pt x="3618" y="394"/>
                </a:lnTo>
                <a:lnTo>
                  <a:pt x="3618" y="418"/>
                </a:lnTo>
                <a:close/>
                <a:moveTo>
                  <a:pt x="3680" y="418"/>
                </a:moveTo>
                <a:lnTo>
                  <a:pt x="3680" y="418"/>
                </a:lnTo>
                <a:lnTo>
                  <a:pt x="3678" y="422"/>
                </a:lnTo>
                <a:lnTo>
                  <a:pt x="3672" y="424"/>
                </a:lnTo>
                <a:lnTo>
                  <a:pt x="3660" y="424"/>
                </a:lnTo>
                <a:lnTo>
                  <a:pt x="3656" y="422"/>
                </a:lnTo>
                <a:lnTo>
                  <a:pt x="3654" y="418"/>
                </a:lnTo>
                <a:lnTo>
                  <a:pt x="3654" y="394"/>
                </a:lnTo>
                <a:lnTo>
                  <a:pt x="3656" y="388"/>
                </a:lnTo>
                <a:lnTo>
                  <a:pt x="3660" y="388"/>
                </a:lnTo>
                <a:lnTo>
                  <a:pt x="3672" y="388"/>
                </a:lnTo>
                <a:lnTo>
                  <a:pt x="3678" y="388"/>
                </a:lnTo>
                <a:lnTo>
                  <a:pt x="3680" y="394"/>
                </a:lnTo>
                <a:lnTo>
                  <a:pt x="3680" y="418"/>
                </a:lnTo>
                <a:close/>
                <a:moveTo>
                  <a:pt x="3740" y="418"/>
                </a:moveTo>
                <a:lnTo>
                  <a:pt x="3740" y="418"/>
                </a:lnTo>
                <a:lnTo>
                  <a:pt x="3738" y="422"/>
                </a:lnTo>
                <a:lnTo>
                  <a:pt x="3734" y="424"/>
                </a:lnTo>
                <a:lnTo>
                  <a:pt x="3720" y="424"/>
                </a:lnTo>
                <a:lnTo>
                  <a:pt x="3716" y="422"/>
                </a:lnTo>
                <a:lnTo>
                  <a:pt x="3714" y="418"/>
                </a:lnTo>
                <a:lnTo>
                  <a:pt x="3714" y="394"/>
                </a:lnTo>
                <a:lnTo>
                  <a:pt x="3716" y="388"/>
                </a:lnTo>
                <a:lnTo>
                  <a:pt x="3720" y="388"/>
                </a:lnTo>
                <a:lnTo>
                  <a:pt x="3734" y="388"/>
                </a:lnTo>
                <a:lnTo>
                  <a:pt x="3738" y="388"/>
                </a:lnTo>
                <a:lnTo>
                  <a:pt x="3740" y="394"/>
                </a:lnTo>
                <a:lnTo>
                  <a:pt x="3740" y="418"/>
                </a:lnTo>
                <a:close/>
                <a:moveTo>
                  <a:pt x="3800" y="418"/>
                </a:moveTo>
                <a:lnTo>
                  <a:pt x="3800" y="418"/>
                </a:lnTo>
                <a:lnTo>
                  <a:pt x="3798" y="422"/>
                </a:lnTo>
                <a:lnTo>
                  <a:pt x="3794" y="424"/>
                </a:lnTo>
                <a:lnTo>
                  <a:pt x="3782" y="424"/>
                </a:lnTo>
                <a:lnTo>
                  <a:pt x="3776" y="422"/>
                </a:lnTo>
                <a:lnTo>
                  <a:pt x="3774" y="418"/>
                </a:lnTo>
                <a:lnTo>
                  <a:pt x="3774" y="394"/>
                </a:lnTo>
                <a:lnTo>
                  <a:pt x="3776" y="388"/>
                </a:lnTo>
                <a:lnTo>
                  <a:pt x="3782" y="388"/>
                </a:lnTo>
                <a:lnTo>
                  <a:pt x="3794" y="388"/>
                </a:lnTo>
                <a:lnTo>
                  <a:pt x="3798" y="388"/>
                </a:lnTo>
                <a:lnTo>
                  <a:pt x="3800" y="394"/>
                </a:lnTo>
                <a:lnTo>
                  <a:pt x="3800" y="418"/>
                </a:lnTo>
                <a:close/>
                <a:moveTo>
                  <a:pt x="3856" y="418"/>
                </a:moveTo>
                <a:lnTo>
                  <a:pt x="3856" y="418"/>
                </a:lnTo>
                <a:lnTo>
                  <a:pt x="3854" y="422"/>
                </a:lnTo>
                <a:lnTo>
                  <a:pt x="3850" y="424"/>
                </a:lnTo>
                <a:lnTo>
                  <a:pt x="3838" y="424"/>
                </a:lnTo>
                <a:lnTo>
                  <a:pt x="3834" y="422"/>
                </a:lnTo>
                <a:lnTo>
                  <a:pt x="3832" y="418"/>
                </a:lnTo>
                <a:lnTo>
                  <a:pt x="3832" y="394"/>
                </a:lnTo>
                <a:lnTo>
                  <a:pt x="3834" y="388"/>
                </a:lnTo>
                <a:lnTo>
                  <a:pt x="3838" y="388"/>
                </a:lnTo>
                <a:lnTo>
                  <a:pt x="3850" y="388"/>
                </a:lnTo>
                <a:lnTo>
                  <a:pt x="3854" y="388"/>
                </a:lnTo>
                <a:lnTo>
                  <a:pt x="3856" y="394"/>
                </a:lnTo>
                <a:lnTo>
                  <a:pt x="3856" y="418"/>
                </a:lnTo>
                <a:close/>
                <a:moveTo>
                  <a:pt x="3862" y="376"/>
                </a:moveTo>
                <a:lnTo>
                  <a:pt x="3862" y="376"/>
                </a:lnTo>
                <a:lnTo>
                  <a:pt x="3860" y="378"/>
                </a:lnTo>
                <a:lnTo>
                  <a:pt x="3858" y="380"/>
                </a:lnTo>
                <a:lnTo>
                  <a:pt x="3404" y="380"/>
                </a:lnTo>
                <a:lnTo>
                  <a:pt x="3402" y="378"/>
                </a:lnTo>
                <a:lnTo>
                  <a:pt x="3402" y="376"/>
                </a:lnTo>
                <a:lnTo>
                  <a:pt x="3402" y="72"/>
                </a:lnTo>
                <a:lnTo>
                  <a:pt x="3402" y="70"/>
                </a:lnTo>
                <a:lnTo>
                  <a:pt x="3404" y="68"/>
                </a:lnTo>
                <a:lnTo>
                  <a:pt x="3858" y="68"/>
                </a:lnTo>
                <a:lnTo>
                  <a:pt x="3860" y="70"/>
                </a:lnTo>
                <a:lnTo>
                  <a:pt x="3862" y="72"/>
                </a:lnTo>
                <a:lnTo>
                  <a:pt x="3862" y="376"/>
                </a:lnTo>
                <a:close/>
                <a:moveTo>
                  <a:pt x="3918" y="418"/>
                </a:moveTo>
                <a:lnTo>
                  <a:pt x="3918" y="418"/>
                </a:lnTo>
                <a:lnTo>
                  <a:pt x="3916" y="422"/>
                </a:lnTo>
                <a:lnTo>
                  <a:pt x="3910" y="424"/>
                </a:lnTo>
                <a:lnTo>
                  <a:pt x="3898" y="424"/>
                </a:lnTo>
                <a:lnTo>
                  <a:pt x="3894" y="422"/>
                </a:lnTo>
                <a:lnTo>
                  <a:pt x="3892" y="418"/>
                </a:lnTo>
                <a:lnTo>
                  <a:pt x="3892" y="394"/>
                </a:lnTo>
                <a:lnTo>
                  <a:pt x="3894" y="388"/>
                </a:lnTo>
                <a:lnTo>
                  <a:pt x="3898" y="388"/>
                </a:lnTo>
                <a:lnTo>
                  <a:pt x="3910" y="388"/>
                </a:lnTo>
                <a:lnTo>
                  <a:pt x="3916" y="388"/>
                </a:lnTo>
                <a:lnTo>
                  <a:pt x="3918" y="394"/>
                </a:lnTo>
                <a:lnTo>
                  <a:pt x="3918" y="418"/>
                </a:lnTo>
                <a:close/>
                <a:moveTo>
                  <a:pt x="3978" y="418"/>
                </a:moveTo>
                <a:lnTo>
                  <a:pt x="3978" y="418"/>
                </a:lnTo>
                <a:lnTo>
                  <a:pt x="3976" y="422"/>
                </a:lnTo>
                <a:lnTo>
                  <a:pt x="3972" y="424"/>
                </a:lnTo>
                <a:lnTo>
                  <a:pt x="3958" y="424"/>
                </a:lnTo>
                <a:lnTo>
                  <a:pt x="3954" y="422"/>
                </a:lnTo>
                <a:lnTo>
                  <a:pt x="3952" y="418"/>
                </a:lnTo>
                <a:lnTo>
                  <a:pt x="3952" y="394"/>
                </a:lnTo>
                <a:lnTo>
                  <a:pt x="3954" y="388"/>
                </a:lnTo>
                <a:lnTo>
                  <a:pt x="3958" y="388"/>
                </a:lnTo>
                <a:lnTo>
                  <a:pt x="3972" y="388"/>
                </a:lnTo>
                <a:lnTo>
                  <a:pt x="3976" y="388"/>
                </a:lnTo>
                <a:lnTo>
                  <a:pt x="3978" y="394"/>
                </a:lnTo>
                <a:lnTo>
                  <a:pt x="3978" y="418"/>
                </a:lnTo>
                <a:close/>
                <a:moveTo>
                  <a:pt x="4038" y="418"/>
                </a:moveTo>
                <a:lnTo>
                  <a:pt x="4038" y="418"/>
                </a:lnTo>
                <a:lnTo>
                  <a:pt x="4036" y="422"/>
                </a:lnTo>
                <a:lnTo>
                  <a:pt x="4032" y="424"/>
                </a:lnTo>
                <a:lnTo>
                  <a:pt x="4020" y="424"/>
                </a:lnTo>
                <a:lnTo>
                  <a:pt x="4014" y="422"/>
                </a:lnTo>
                <a:lnTo>
                  <a:pt x="4012" y="418"/>
                </a:lnTo>
                <a:lnTo>
                  <a:pt x="4012" y="394"/>
                </a:lnTo>
                <a:lnTo>
                  <a:pt x="4014" y="388"/>
                </a:lnTo>
                <a:lnTo>
                  <a:pt x="4020" y="388"/>
                </a:lnTo>
                <a:lnTo>
                  <a:pt x="4032" y="388"/>
                </a:lnTo>
                <a:lnTo>
                  <a:pt x="4036" y="388"/>
                </a:lnTo>
                <a:lnTo>
                  <a:pt x="4038" y="394"/>
                </a:lnTo>
                <a:lnTo>
                  <a:pt x="4038" y="418"/>
                </a:lnTo>
                <a:close/>
                <a:moveTo>
                  <a:pt x="4098" y="418"/>
                </a:moveTo>
                <a:lnTo>
                  <a:pt x="4098" y="418"/>
                </a:lnTo>
                <a:lnTo>
                  <a:pt x="4096" y="422"/>
                </a:lnTo>
                <a:lnTo>
                  <a:pt x="4092" y="424"/>
                </a:lnTo>
                <a:lnTo>
                  <a:pt x="4080" y="424"/>
                </a:lnTo>
                <a:lnTo>
                  <a:pt x="4076" y="422"/>
                </a:lnTo>
                <a:lnTo>
                  <a:pt x="4074" y="418"/>
                </a:lnTo>
                <a:lnTo>
                  <a:pt x="4074" y="394"/>
                </a:lnTo>
                <a:lnTo>
                  <a:pt x="4076" y="388"/>
                </a:lnTo>
                <a:lnTo>
                  <a:pt x="4080" y="388"/>
                </a:lnTo>
                <a:lnTo>
                  <a:pt x="4092" y="388"/>
                </a:lnTo>
                <a:lnTo>
                  <a:pt x="4096" y="388"/>
                </a:lnTo>
                <a:lnTo>
                  <a:pt x="4098" y="394"/>
                </a:lnTo>
                <a:lnTo>
                  <a:pt x="4098" y="418"/>
                </a:lnTo>
                <a:close/>
                <a:moveTo>
                  <a:pt x="4160" y="418"/>
                </a:moveTo>
                <a:lnTo>
                  <a:pt x="4160" y="418"/>
                </a:lnTo>
                <a:lnTo>
                  <a:pt x="4158" y="422"/>
                </a:lnTo>
                <a:lnTo>
                  <a:pt x="4152" y="424"/>
                </a:lnTo>
                <a:lnTo>
                  <a:pt x="4140" y="424"/>
                </a:lnTo>
                <a:lnTo>
                  <a:pt x="4136" y="422"/>
                </a:lnTo>
                <a:lnTo>
                  <a:pt x="4134" y="418"/>
                </a:lnTo>
                <a:lnTo>
                  <a:pt x="4134" y="394"/>
                </a:lnTo>
                <a:lnTo>
                  <a:pt x="4136" y="388"/>
                </a:lnTo>
                <a:lnTo>
                  <a:pt x="4140" y="388"/>
                </a:lnTo>
                <a:lnTo>
                  <a:pt x="4152" y="388"/>
                </a:lnTo>
                <a:lnTo>
                  <a:pt x="4158" y="388"/>
                </a:lnTo>
                <a:lnTo>
                  <a:pt x="4160" y="394"/>
                </a:lnTo>
                <a:lnTo>
                  <a:pt x="4160" y="418"/>
                </a:lnTo>
                <a:close/>
                <a:moveTo>
                  <a:pt x="4220" y="418"/>
                </a:moveTo>
                <a:lnTo>
                  <a:pt x="4220" y="418"/>
                </a:lnTo>
                <a:lnTo>
                  <a:pt x="4218" y="422"/>
                </a:lnTo>
                <a:lnTo>
                  <a:pt x="4214" y="424"/>
                </a:lnTo>
                <a:lnTo>
                  <a:pt x="4200" y="424"/>
                </a:lnTo>
                <a:lnTo>
                  <a:pt x="4196" y="422"/>
                </a:lnTo>
                <a:lnTo>
                  <a:pt x="4194" y="418"/>
                </a:lnTo>
                <a:lnTo>
                  <a:pt x="4194" y="394"/>
                </a:lnTo>
                <a:lnTo>
                  <a:pt x="4196" y="388"/>
                </a:lnTo>
                <a:lnTo>
                  <a:pt x="4200" y="388"/>
                </a:lnTo>
                <a:lnTo>
                  <a:pt x="4214" y="388"/>
                </a:lnTo>
                <a:lnTo>
                  <a:pt x="4218" y="388"/>
                </a:lnTo>
                <a:lnTo>
                  <a:pt x="4220" y="394"/>
                </a:lnTo>
                <a:lnTo>
                  <a:pt x="4220" y="418"/>
                </a:lnTo>
                <a:close/>
                <a:moveTo>
                  <a:pt x="4280" y="418"/>
                </a:moveTo>
                <a:lnTo>
                  <a:pt x="4280" y="418"/>
                </a:lnTo>
                <a:lnTo>
                  <a:pt x="4278" y="422"/>
                </a:lnTo>
                <a:lnTo>
                  <a:pt x="4274" y="424"/>
                </a:lnTo>
                <a:lnTo>
                  <a:pt x="4262" y="424"/>
                </a:lnTo>
                <a:lnTo>
                  <a:pt x="4256" y="422"/>
                </a:lnTo>
                <a:lnTo>
                  <a:pt x="4254" y="418"/>
                </a:lnTo>
                <a:lnTo>
                  <a:pt x="4254" y="394"/>
                </a:lnTo>
                <a:lnTo>
                  <a:pt x="4256" y="388"/>
                </a:lnTo>
                <a:lnTo>
                  <a:pt x="4262" y="388"/>
                </a:lnTo>
                <a:lnTo>
                  <a:pt x="4274" y="388"/>
                </a:lnTo>
                <a:lnTo>
                  <a:pt x="4278" y="388"/>
                </a:lnTo>
                <a:lnTo>
                  <a:pt x="4280" y="394"/>
                </a:lnTo>
                <a:lnTo>
                  <a:pt x="4280" y="418"/>
                </a:lnTo>
                <a:close/>
                <a:moveTo>
                  <a:pt x="4340" y="418"/>
                </a:moveTo>
                <a:lnTo>
                  <a:pt x="4340" y="418"/>
                </a:lnTo>
                <a:lnTo>
                  <a:pt x="4338" y="422"/>
                </a:lnTo>
                <a:lnTo>
                  <a:pt x="4334" y="424"/>
                </a:lnTo>
                <a:lnTo>
                  <a:pt x="4322" y="424"/>
                </a:lnTo>
                <a:lnTo>
                  <a:pt x="4316" y="422"/>
                </a:lnTo>
                <a:lnTo>
                  <a:pt x="4316" y="418"/>
                </a:lnTo>
                <a:lnTo>
                  <a:pt x="4316" y="394"/>
                </a:lnTo>
                <a:lnTo>
                  <a:pt x="4316" y="388"/>
                </a:lnTo>
                <a:lnTo>
                  <a:pt x="4322" y="388"/>
                </a:lnTo>
                <a:lnTo>
                  <a:pt x="4334" y="388"/>
                </a:lnTo>
                <a:lnTo>
                  <a:pt x="4338" y="388"/>
                </a:lnTo>
                <a:lnTo>
                  <a:pt x="4340" y="394"/>
                </a:lnTo>
                <a:lnTo>
                  <a:pt x="4340" y="418"/>
                </a:lnTo>
                <a:close/>
                <a:moveTo>
                  <a:pt x="4344" y="376"/>
                </a:moveTo>
                <a:lnTo>
                  <a:pt x="4344" y="376"/>
                </a:lnTo>
                <a:lnTo>
                  <a:pt x="4344" y="378"/>
                </a:lnTo>
                <a:lnTo>
                  <a:pt x="4342" y="380"/>
                </a:lnTo>
                <a:lnTo>
                  <a:pt x="3888" y="380"/>
                </a:lnTo>
                <a:lnTo>
                  <a:pt x="3886" y="378"/>
                </a:lnTo>
                <a:lnTo>
                  <a:pt x="3884" y="376"/>
                </a:lnTo>
                <a:lnTo>
                  <a:pt x="3884" y="72"/>
                </a:lnTo>
                <a:lnTo>
                  <a:pt x="3886" y="70"/>
                </a:lnTo>
                <a:lnTo>
                  <a:pt x="3888" y="68"/>
                </a:lnTo>
                <a:lnTo>
                  <a:pt x="4342" y="68"/>
                </a:lnTo>
                <a:lnTo>
                  <a:pt x="4344" y="70"/>
                </a:lnTo>
                <a:lnTo>
                  <a:pt x="4344" y="72"/>
                </a:lnTo>
                <a:lnTo>
                  <a:pt x="4344" y="376"/>
                </a:lnTo>
                <a:close/>
                <a:moveTo>
                  <a:pt x="4344" y="54"/>
                </a:moveTo>
                <a:lnTo>
                  <a:pt x="4344" y="54"/>
                </a:lnTo>
                <a:lnTo>
                  <a:pt x="4342" y="60"/>
                </a:lnTo>
                <a:lnTo>
                  <a:pt x="4338" y="60"/>
                </a:lnTo>
                <a:lnTo>
                  <a:pt x="4326" y="60"/>
                </a:lnTo>
                <a:lnTo>
                  <a:pt x="4320" y="60"/>
                </a:lnTo>
                <a:lnTo>
                  <a:pt x="4320" y="54"/>
                </a:lnTo>
                <a:lnTo>
                  <a:pt x="4320" y="30"/>
                </a:lnTo>
                <a:lnTo>
                  <a:pt x="4320" y="26"/>
                </a:lnTo>
                <a:lnTo>
                  <a:pt x="4326" y="24"/>
                </a:lnTo>
                <a:lnTo>
                  <a:pt x="4338" y="24"/>
                </a:lnTo>
                <a:lnTo>
                  <a:pt x="4342" y="26"/>
                </a:lnTo>
                <a:lnTo>
                  <a:pt x="4344" y="30"/>
                </a:lnTo>
                <a:lnTo>
                  <a:pt x="4344" y="54"/>
                </a:lnTo>
                <a:close/>
                <a:moveTo>
                  <a:pt x="4402" y="418"/>
                </a:moveTo>
                <a:lnTo>
                  <a:pt x="4402" y="418"/>
                </a:lnTo>
                <a:lnTo>
                  <a:pt x="4400" y="422"/>
                </a:lnTo>
                <a:lnTo>
                  <a:pt x="4394" y="424"/>
                </a:lnTo>
                <a:lnTo>
                  <a:pt x="4382" y="424"/>
                </a:lnTo>
                <a:lnTo>
                  <a:pt x="4378" y="422"/>
                </a:lnTo>
                <a:lnTo>
                  <a:pt x="4376" y="418"/>
                </a:lnTo>
                <a:lnTo>
                  <a:pt x="4376" y="394"/>
                </a:lnTo>
                <a:lnTo>
                  <a:pt x="4378" y="388"/>
                </a:lnTo>
                <a:lnTo>
                  <a:pt x="4382" y="388"/>
                </a:lnTo>
                <a:lnTo>
                  <a:pt x="4394" y="388"/>
                </a:lnTo>
                <a:lnTo>
                  <a:pt x="4400" y="388"/>
                </a:lnTo>
                <a:lnTo>
                  <a:pt x="4402" y="394"/>
                </a:lnTo>
                <a:lnTo>
                  <a:pt x="4402" y="418"/>
                </a:lnTo>
                <a:close/>
                <a:moveTo>
                  <a:pt x="4462" y="418"/>
                </a:moveTo>
                <a:lnTo>
                  <a:pt x="4462" y="418"/>
                </a:lnTo>
                <a:lnTo>
                  <a:pt x="4460" y="422"/>
                </a:lnTo>
                <a:lnTo>
                  <a:pt x="4456" y="424"/>
                </a:lnTo>
                <a:lnTo>
                  <a:pt x="4442" y="424"/>
                </a:lnTo>
                <a:lnTo>
                  <a:pt x="4438" y="422"/>
                </a:lnTo>
                <a:lnTo>
                  <a:pt x="4436" y="418"/>
                </a:lnTo>
                <a:lnTo>
                  <a:pt x="4436" y="394"/>
                </a:lnTo>
                <a:lnTo>
                  <a:pt x="4438" y="388"/>
                </a:lnTo>
                <a:lnTo>
                  <a:pt x="4442" y="388"/>
                </a:lnTo>
                <a:lnTo>
                  <a:pt x="4456" y="388"/>
                </a:lnTo>
                <a:lnTo>
                  <a:pt x="4460" y="388"/>
                </a:lnTo>
                <a:lnTo>
                  <a:pt x="4462" y="394"/>
                </a:lnTo>
                <a:lnTo>
                  <a:pt x="4462" y="418"/>
                </a:lnTo>
                <a:close/>
                <a:moveTo>
                  <a:pt x="4522" y="418"/>
                </a:moveTo>
                <a:lnTo>
                  <a:pt x="4522" y="418"/>
                </a:lnTo>
                <a:lnTo>
                  <a:pt x="4520" y="422"/>
                </a:lnTo>
                <a:lnTo>
                  <a:pt x="4516" y="424"/>
                </a:lnTo>
                <a:lnTo>
                  <a:pt x="4502" y="424"/>
                </a:lnTo>
                <a:lnTo>
                  <a:pt x="4498" y="422"/>
                </a:lnTo>
                <a:lnTo>
                  <a:pt x="4496" y="418"/>
                </a:lnTo>
                <a:lnTo>
                  <a:pt x="4496" y="394"/>
                </a:lnTo>
                <a:lnTo>
                  <a:pt x="4498" y="388"/>
                </a:lnTo>
                <a:lnTo>
                  <a:pt x="4502" y="388"/>
                </a:lnTo>
                <a:lnTo>
                  <a:pt x="4516" y="388"/>
                </a:lnTo>
                <a:lnTo>
                  <a:pt x="4520" y="388"/>
                </a:lnTo>
                <a:lnTo>
                  <a:pt x="4522" y="394"/>
                </a:lnTo>
                <a:lnTo>
                  <a:pt x="4522" y="418"/>
                </a:lnTo>
                <a:close/>
                <a:moveTo>
                  <a:pt x="4582" y="418"/>
                </a:moveTo>
                <a:lnTo>
                  <a:pt x="4582" y="418"/>
                </a:lnTo>
                <a:lnTo>
                  <a:pt x="4580" y="422"/>
                </a:lnTo>
                <a:lnTo>
                  <a:pt x="4576" y="424"/>
                </a:lnTo>
                <a:lnTo>
                  <a:pt x="4564" y="424"/>
                </a:lnTo>
                <a:lnTo>
                  <a:pt x="4558" y="422"/>
                </a:lnTo>
                <a:lnTo>
                  <a:pt x="4556" y="418"/>
                </a:lnTo>
                <a:lnTo>
                  <a:pt x="4556" y="394"/>
                </a:lnTo>
                <a:lnTo>
                  <a:pt x="4558" y="388"/>
                </a:lnTo>
                <a:lnTo>
                  <a:pt x="4564" y="388"/>
                </a:lnTo>
                <a:lnTo>
                  <a:pt x="4576" y="388"/>
                </a:lnTo>
                <a:lnTo>
                  <a:pt x="4580" y="388"/>
                </a:lnTo>
                <a:lnTo>
                  <a:pt x="4582" y="394"/>
                </a:lnTo>
                <a:lnTo>
                  <a:pt x="4582" y="418"/>
                </a:lnTo>
                <a:close/>
                <a:moveTo>
                  <a:pt x="4642" y="418"/>
                </a:moveTo>
                <a:lnTo>
                  <a:pt x="4642" y="418"/>
                </a:lnTo>
                <a:lnTo>
                  <a:pt x="4642" y="422"/>
                </a:lnTo>
                <a:lnTo>
                  <a:pt x="4636" y="424"/>
                </a:lnTo>
                <a:lnTo>
                  <a:pt x="4624" y="424"/>
                </a:lnTo>
                <a:lnTo>
                  <a:pt x="4620" y="422"/>
                </a:lnTo>
                <a:lnTo>
                  <a:pt x="4618" y="418"/>
                </a:lnTo>
                <a:lnTo>
                  <a:pt x="4618" y="394"/>
                </a:lnTo>
                <a:lnTo>
                  <a:pt x="4620" y="388"/>
                </a:lnTo>
                <a:lnTo>
                  <a:pt x="4624" y="388"/>
                </a:lnTo>
                <a:lnTo>
                  <a:pt x="4636" y="388"/>
                </a:lnTo>
                <a:lnTo>
                  <a:pt x="4642" y="388"/>
                </a:lnTo>
                <a:lnTo>
                  <a:pt x="4642" y="394"/>
                </a:lnTo>
                <a:lnTo>
                  <a:pt x="4642" y="418"/>
                </a:lnTo>
                <a:close/>
                <a:moveTo>
                  <a:pt x="4704" y="418"/>
                </a:moveTo>
                <a:lnTo>
                  <a:pt x="4704" y="418"/>
                </a:lnTo>
                <a:lnTo>
                  <a:pt x="4702" y="422"/>
                </a:lnTo>
                <a:lnTo>
                  <a:pt x="4696" y="424"/>
                </a:lnTo>
                <a:lnTo>
                  <a:pt x="4684" y="424"/>
                </a:lnTo>
                <a:lnTo>
                  <a:pt x="4680" y="422"/>
                </a:lnTo>
                <a:lnTo>
                  <a:pt x="4678" y="418"/>
                </a:lnTo>
                <a:lnTo>
                  <a:pt x="4678" y="394"/>
                </a:lnTo>
                <a:lnTo>
                  <a:pt x="4680" y="388"/>
                </a:lnTo>
                <a:lnTo>
                  <a:pt x="4684" y="388"/>
                </a:lnTo>
                <a:lnTo>
                  <a:pt x="4696" y="388"/>
                </a:lnTo>
                <a:lnTo>
                  <a:pt x="4702" y="388"/>
                </a:lnTo>
                <a:lnTo>
                  <a:pt x="4704" y="394"/>
                </a:lnTo>
                <a:lnTo>
                  <a:pt x="4704" y="418"/>
                </a:lnTo>
                <a:close/>
                <a:moveTo>
                  <a:pt x="4764" y="418"/>
                </a:moveTo>
                <a:lnTo>
                  <a:pt x="4764" y="418"/>
                </a:lnTo>
                <a:lnTo>
                  <a:pt x="4762" y="422"/>
                </a:lnTo>
                <a:lnTo>
                  <a:pt x="4758" y="424"/>
                </a:lnTo>
                <a:lnTo>
                  <a:pt x="4744" y="424"/>
                </a:lnTo>
                <a:lnTo>
                  <a:pt x="4740" y="422"/>
                </a:lnTo>
                <a:lnTo>
                  <a:pt x="4738" y="418"/>
                </a:lnTo>
                <a:lnTo>
                  <a:pt x="4738" y="394"/>
                </a:lnTo>
                <a:lnTo>
                  <a:pt x="4740" y="388"/>
                </a:lnTo>
                <a:lnTo>
                  <a:pt x="4744" y="388"/>
                </a:lnTo>
                <a:lnTo>
                  <a:pt x="4758" y="388"/>
                </a:lnTo>
                <a:lnTo>
                  <a:pt x="4762" y="388"/>
                </a:lnTo>
                <a:lnTo>
                  <a:pt x="4764" y="394"/>
                </a:lnTo>
                <a:lnTo>
                  <a:pt x="4764" y="418"/>
                </a:lnTo>
                <a:close/>
                <a:moveTo>
                  <a:pt x="4824" y="418"/>
                </a:moveTo>
                <a:lnTo>
                  <a:pt x="4824" y="418"/>
                </a:lnTo>
                <a:lnTo>
                  <a:pt x="4822" y="422"/>
                </a:lnTo>
                <a:lnTo>
                  <a:pt x="4818" y="424"/>
                </a:lnTo>
                <a:lnTo>
                  <a:pt x="4806" y="424"/>
                </a:lnTo>
                <a:lnTo>
                  <a:pt x="4800" y="422"/>
                </a:lnTo>
                <a:lnTo>
                  <a:pt x="4798" y="418"/>
                </a:lnTo>
                <a:lnTo>
                  <a:pt x="4798" y="394"/>
                </a:lnTo>
                <a:lnTo>
                  <a:pt x="4800" y="388"/>
                </a:lnTo>
                <a:lnTo>
                  <a:pt x="4806" y="388"/>
                </a:lnTo>
                <a:lnTo>
                  <a:pt x="4818" y="388"/>
                </a:lnTo>
                <a:lnTo>
                  <a:pt x="4822" y="388"/>
                </a:lnTo>
                <a:lnTo>
                  <a:pt x="4824" y="394"/>
                </a:lnTo>
                <a:lnTo>
                  <a:pt x="4824" y="418"/>
                </a:lnTo>
                <a:close/>
                <a:moveTo>
                  <a:pt x="4828" y="376"/>
                </a:moveTo>
                <a:lnTo>
                  <a:pt x="4828" y="376"/>
                </a:lnTo>
                <a:lnTo>
                  <a:pt x="4826" y="378"/>
                </a:lnTo>
                <a:lnTo>
                  <a:pt x="4824" y="380"/>
                </a:lnTo>
                <a:lnTo>
                  <a:pt x="4370" y="380"/>
                </a:lnTo>
                <a:lnTo>
                  <a:pt x="4368" y="378"/>
                </a:lnTo>
                <a:lnTo>
                  <a:pt x="4368" y="376"/>
                </a:lnTo>
                <a:lnTo>
                  <a:pt x="4368" y="68"/>
                </a:lnTo>
                <a:lnTo>
                  <a:pt x="4368" y="66"/>
                </a:lnTo>
                <a:lnTo>
                  <a:pt x="4370" y="64"/>
                </a:lnTo>
                <a:lnTo>
                  <a:pt x="4824" y="64"/>
                </a:lnTo>
                <a:lnTo>
                  <a:pt x="4826" y="66"/>
                </a:lnTo>
                <a:lnTo>
                  <a:pt x="4828" y="68"/>
                </a:lnTo>
                <a:lnTo>
                  <a:pt x="4828" y="376"/>
                </a:lnTo>
                <a:close/>
                <a:moveTo>
                  <a:pt x="4828" y="54"/>
                </a:moveTo>
                <a:lnTo>
                  <a:pt x="4828" y="54"/>
                </a:lnTo>
                <a:lnTo>
                  <a:pt x="4826" y="60"/>
                </a:lnTo>
                <a:lnTo>
                  <a:pt x="4822" y="60"/>
                </a:lnTo>
                <a:lnTo>
                  <a:pt x="4810" y="60"/>
                </a:lnTo>
                <a:lnTo>
                  <a:pt x="4804" y="60"/>
                </a:lnTo>
                <a:lnTo>
                  <a:pt x="4802" y="54"/>
                </a:lnTo>
                <a:lnTo>
                  <a:pt x="4802" y="30"/>
                </a:lnTo>
                <a:lnTo>
                  <a:pt x="4804" y="26"/>
                </a:lnTo>
                <a:lnTo>
                  <a:pt x="4810" y="24"/>
                </a:lnTo>
                <a:lnTo>
                  <a:pt x="4822" y="24"/>
                </a:lnTo>
                <a:lnTo>
                  <a:pt x="4826" y="26"/>
                </a:lnTo>
                <a:lnTo>
                  <a:pt x="4828" y="30"/>
                </a:lnTo>
                <a:lnTo>
                  <a:pt x="4828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7" name="Freeform 917"/>
          <p:cNvSpPr>
            <a:spLocks/>
          </p:cNvSpPr>
          <p:nvPr/>
        </p:nvSpPr>
        <p:spPr bwMode="auto">
          <a:xfrm>
            <a:off x="4599123" y="4709236"/>
            <a:ext cx="838200" cy="669925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2147483647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2147483647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8" name="Freeform 917"/>
          <p:cNvSpPr>
            <a:spLocks/>
          </p:cNvSpPr>
          <p:nvPr/>
        </p:nvSpPr>
        <p:spPr bwMode="auto">
          <a:xfrm>
            <a:off x="3718238" y="4705729"/>
            <a:ext cx="838158" cy="67084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12"/>
              </a:cxn>
              <a:cxn ang="0">
                <a:pos x="0" y="312"/>
              </a:cxn>
              <a:cxn ang="0">
                <a:pos x="2" y="314"/>
              </a:cxn>
              <a:cxn ang="0">
                <a:pos x="4" y="316"/>
              </a:cxn>
              <a:cxn ang="0">
                <a:pos x="458" y="316"/>
              </a:cxn>
              <a:cxn ang="0">
                <a:pos x="458" y="316"/>
              </a:cxn>
              <a:cxn ang="0">
                <a:pos x="460" y="314"/>
              </a:cxn>
              <a:cxn ang="0">
                <a:pos x="460" y="312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9" name="Freeform 942"/>
          <p:cNvSpPr>
            <a:spLocks/>
          </p:cNvSpPr>
          <p:nvPr/>
        </p:nvSpPr>
        <p:spPr bwMode="auto">
          <a:xfrm>
            <a:off x="1957944" y="4712304"/>
            <a:ext cx="838358" cy="66232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2" y="310"/>
              </a:cxn>
              <a:cxn ang="0">
                <a:pos x="4" y="312"/>
              </a:cxn>
              <a:cxn ang="0">
                <a:pos x="458" y="312"/>
              </a:cxn>
              <a:cxn ang="0">
                <a:pos x="458" y="312"/>
              </a:cxn>
              <a:cxn ang="0">
                <a:pos x="460" y="310"/>
              </a:cxn>
              <a:cxn ang="0">
                <a:pos x="460" y="308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2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2" y="310"/>
                </a:lnTo>
                <a:lnTo>
                  <a:pt x="4" y="312"/>
                </a:lnTo>
                <a:lnTo>
                  <a:pt x="458" y="312"/>
                </a:lnTo>
                <a:lnTo>
                  <a:pt x="458" y="312"/>
                </a:lnTo>
                <a:lnTo>
                  <a:pt x="460" y="310"/>
                </a:lnTo>
                <a:lnTo>
                  <a:pt x="460" y="308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0" name="Freeform 941"/>
          <p:cNvSpPr>
            <a:spLocks/>
          </p:cNvSpPr>
          <p:nvPr/>
        </p:nvSpPr>
        <p:spPr bwMode="auto">
          <a:xfrm>
            <a:off x="2840715" y="4712290"/>
            <a:ext cx="833237" cy="662643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0" y="310"/>
              </a:cxn>
              <a:cxn ang="0">
                <a:pos x="2" y="312"/>
              </a:cxn>
              <a:cxn ang="0">
                <a:pos x="456" y="312"/>
              </a:cxn>
              <a:cxn ang="0">
                <a:pos x="456" y="312"/>
              </a:cxn>
              <a:cxn ang="0">
                <a:pos x="458" y="310"/>
              </a:cxn>
              <a:cxn ang="0">
                <a:pos x="458" y="308"/>
              </a:cxn>
              <a:cxn ang="0">
                <a:pos x="458" y="4"/>
              </a:cxn>
              <a:cxn ang="0">
                <a:pos x="458" y="4"/>
              </a:cxn>
              <a:cxn ang="0">
                <a:pos x="458" y="2"/>
              </a:cxn>
              <a:cxn ang="0">
                <a:pos x="456" y="0"/>
              </a:cxn>
              <a:cxn ang="0">
                <a:pos x="456" y="0"/>
              </a:cxn>
            </a:cxnLst>
            <a:rect l="0" t="0" r="r" b="b"/>
            <a:pathLst>
              <a:path w="458" h="312">
                <a:moveTo>
                  <a:pt x="456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0" y="310"/>
                </a:lnTo>
                <a:lnTo>
                  <a:pt x="2" y="312"/>
                </a:lnTo>
                <a:lnTo>
                  <a:pt x="456" y="312"/>
                </a:lnTo>
                <a:lnTo>
                  <a:pt x="456" y="312"/>
                </a:lnTo>
                <a:lnTo>
                  <a:pt x="458" y="310"/>
                </a:lnTo>
                <a:lnTo>
                  <a:pt x="458" y="308"/>
                </a:lnTo>
                <a:lnTo>
                  <a:pt x="458" y="4"/>
                </a:lnTo>
                <a:lnTo>
                  <a:pt x="458" y="4"/>
                </a:lnTo>
                <a:lnTo>
                  <a:pt x="458" y="2"/>
                </a:lnTo>
                <a:lnTo>
                  <a:pt x="456" y="0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1" name="Freeform 913"/>
          <p:cNvSpPr>
            <a:spLocks/>
          </p:cNvSpPr>
          <p:nvPr/>
        </p:nvSpPr>
        <p:spPr bwMode="auto">
          <a:xfrm>
            <a:off x="8117023" y="4702886"/>
            <a:ext cx="839788" cy="669925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0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0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8" y="314"/>
                </a:lnTo>
                <a:lnTo>
                  <a:pt x="460" y="312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0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2" name="Freeform 914"/>
          <p:cNvSpPr>
            <a:spLocks/>
          </p:cNvSpPr>
          <p:nvPr/>
        </p:nvSpPr>
        <p:spPr bwMode="auto">
          <a:xfrm>
            <a:off x="7235961" y="4712411"/>
            <a:ext cx="838200" cy="669925"/>
          </a:xfrm>
          <a:custGeom>
            <a:avLst/>
            <a:gdLst>
              <a:gd name="T0" fmla="*/ 2147483647 w 460"/>
              <a:gd name="T1" fmla="*/ 0 h 316"/>
              <a:gd name="T2" fmla="*/ 2147483647 w 460"/>
              <a:gd name="T3" fmla="*/ 0 h 316"/>
              <a:gd name="T4" fmla="*/ 2147483647 w 460"/>
              <a:gd name="T5" fmla="*/ 0 h 316"/>
              <a:gd name="T6" fmla="*/ 2147483647 w 460"/>
              <a:gd name="T7" fmla="*/ 2147483647 h 316"/>
              <a:gd name="T8" fmla="*/ 0 w 460"/>
              <a:gd name="T9" fmla="*/ 2147483647 h 316"/>
              <a:gd name="T10" fmla="*/ 0 w 460"/>
              <a:gd name="T11" fmla="*/ 2147483647 h 316"/>
              <a:gd name="T12" fmla="*/ 0 w 460"/>
              <a:gd name="T13" fmla="*/ 2147483647 h 316"/>
              <a:gd name="T14" fmla="*/ 2147483647 w 460"/>
              <a:gd name="T15" fmla="*/ 2147483647 h 316"/>
              <a:gd name="T16" fmla="*/ 2147483647 w 460"/>
              <a:gd name="T17" fmla="*/ 2147483647 h 316"/>
              <a:gd name="T18" fmla="*/ 2147483647 w 460"/>
              <a:gd name="T19" fmla="*/ 2147483647 h 316"/>
              <a:gd name="T20" fmla="*/ 2147483647 w 460"/>
              <a:gd name="T21" fmla="*/ 2147483647 h 316"/>
              <a:gd name="T22" fmla="*/ 2147483647 w 460"/>
              <a:gd name="T23" fmla="*/ 2147483647 h 316"/>
              <a:gd name="T24" fmla="*/ 2147483647 w 460"/>
              <a:gd name="T25" fmla="*/ 2147483647 h 316"/>
              <a:gd name="T26" fmla="*/ 2147483647 w 460"/>
              <a:gd name="T27" fmla="*/ 2147483647 h 316"/>
              <a:gd name="T28" fmla="*/ 2147483647 w 460"/>
              <a:gd name="T29" fmla="*/ 2147483647 h 316"/>
              <a:gd name="T30" fmla="*/ 2147483647 w 460"/>
              <a:gd name="T31" fmla="*/ 2147483647 h 316"/>
              <a:gd name="T32" fmla="*/ 2147483647 w 460"/>
              <a:gd name="T33" fmla="*/ 0 h 316"/>
              <a:gd name="T34" fmla="*/ 2147483647 w 460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6"/>
              <a:gd name="T56" fmla="*/ 460 w 460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6">
                <a:moveTo>
                  <a:pt x="458" y="0"/>
                </a:move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2"/>
                </a:lnTo>
                <a:lnTo>
                  <a:pt x="2" y="314"/>
                </a:lnTo>
                <a:lnTo>
                  <a:pt x="4" y="316"/>
                </a:lnTo>
                <a:lnTo>
                  <a:pt x="458" y="316"/>
                </a:lnTo>
                <a:lnTo>
                  <a:pt x="460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3" name="Freeform 915"/>
          <p:cNvSpPr>
            <a:spLocks/>
          </p:cNvSpPr>
          <p:nvPr/>
        </p:nvSpPr>
        <p:spPr bwMode="auto">
          <a:xfrm>
            <a:off x="6357497" y="4712304"/>
            <a:ext cx="838358" cy="670814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312"/>
              </a:cxn>
              <a:cxn ang="0">
                <a:pos x="0" y="312"/>
              </a:cxn>
              <a:cxn ang="0">
                <a:pos x="0" y="314"/>
              </a:cxn>
              <a:cxn ang="0">
                <a:pos x="2" y="316"/>
              </a:cxn>
              <a:cxn ang="0">
                <a:pos x="456" y="316"/>
              </a:cxn>
              <a:cxn ang="0">
                <a:pos x="456" y="316"/>
              </a:cxn>
              <a:cxn ang="0">
                <a:pos x="458" y="314"/>
              </a:cxn>
              <a:cxn ang="0">
                <a:pos x="460" y="312"/>
              </a:cxn>
              <a:cxn ang="0">
                <a:pos x="460" y="4"/>
              </a:cxn>
              <a:cxn ang="0">
                <a:pos x="460" y="4"/>
              </a:cxn>
              <a:cxn ang="0">
                <a:pos x="458" y="2"/>
              </a:cxn>
              <a:cxn ang="0">
                <a:pos x="456" y="0"/>
              </a:cxn>
              <a:cxn ang="0">
                <a:pos x="456" y="0"/>
              </a:cxn>
            </a:cxnLst>
            <a:rect l="0" t="0" r="r" b="b"/>
            <a:pathLst>
              <a:path w="460" h="316">
                <a:moveTo>
                  <a:pt x="456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6" y="316"/>
                </a:lnTo>
                <a:lnTo>
                  <a:pt x="458" y="314"/>
                </a:lnTo>
                <a:lnTo>
                  <a:pt x="460" y="312"/>
                </a:lnTo>
                <a:lnTo>
                  <a:pt x="460" y="4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4" name="Freeform 916"/>
          <p:cNvSpPr>
            <a:spLocks/>
          </p:cNvSpPr>
          <p:nvPr/>
        </p:nvSpPr>
        <p:spPr bwMode="auto">
          <a:xfrm>
            <a:off x="5479044" y="4712304"/>
            <a:ext cx="834713" cy="670814"/>
          </a:xfrm>
          <a:custGeom>
            <a:avLst/>
            <a:gdLst>
              <a:gd name="T0" fmla="*/ 456 w 458"/>
              <a:gd name="T1" fmla="*/ 0 h 316"/>
              <a:gd name="T2" fmla="*/ 2 w 458"/>
              <a:gd name="T3" fmla="*/ 0 h 316"/>
              <a:gd name="T4" fmla="*/ 2 w 458"/>
              <a:gd name="T5" fmla="*/ 0 h 316"/>
              <a:gd name="T6" fmla="*/ 0 w 458"/>
              <a:gd name="T7" fmla="*/ 2 h 316"/>
              <a:gd name="T8" fmla="*/ 0 w 458"/>
              <a:gd name="T9" fmla="*/ 4 h 316"/>
              <a:gd name="T10" fmla="*/ 0 w 458"/>
              <a:gd name="T11" fmla="*/ 312 h 316"/>
              <a:gd name="T12" fmla="*/ 0 w 458"/>
              <a:gd name="T13" fmla="*/ 312 h 316"/>
              <a:gd name="T14" fmla="*/ 0 w 458"/>
              <a:gd name="T15" fmla="*/ 314 h 316"/>
              <a:gd name="T16" fmla="*/ 2 w 458"/>
              <a:gd name="T17" fmla="*/ 316 h 316"/>
              <a:gd name="T18" fmla="*/ 456 w 458"/>
              <a:gd name="T19" fmla="*/ 316 h 316"/>
              <a:gd name="T20" fmla="*/ 456 w 458"/>
              <a:gd name="T21" fmla="*/ 316 h 316"/>
              <a:gd name="T22" fmla="*/ 458 w 458"/>
              <a:gd name="T23" fmla="*/ 314 h 316"/>
              <a:gd name="T24" fmla="*/ 458 w 458"/>
              <a:gd name="T25" fmla="*/ 312 h 316"/>
              <a:gd name="T26" fmla="*/ 458 w 458"/>
              <a:gd name="T27" fmla="*/ 4 h 316"/>
              <a:gd name="T28" fmla="*/ 458 w 458"/>
              <a:gd name="T29" fmla="*/ 4 h 316"/>
              <a:gd name="T30" fmla="*/ 458 w 458"/>
              <a:gd name="T31" fmla="*/ 2 h 316"/>
              <a:gd name="T32" fmla="*/ 456 w 458"/>
              <a:gd name="T33" fmla="*/ 0 h 316"/>
              <a:gd name="T34" fmla="*/ 456 w 458"/>
              <a:gd name="T35" fmla="*/ 0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8"/>
              <a:gd name="T55" fmla="*/ 0 h 316"/>
              <a:gd name="T56" fmla="*/ 458 w 458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8" h="316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12"/>
                </a:lnTo>
                <a:lnTo>
                  <a:pt x="0" y="314"/>
                </a:lnTo>
                <a:lnTo>
                  <a:pt x="2" y="316"/>
                </a:lnTo>
                <a:lnTo>
                  <a:pt x="456" y="316"/>
                </a:lnTo>
                <a:lnTo>
                  <a:pt x="458" y="314"/>
                </a:lnTo>
                <a:lnTo>
                  <a:pt x="458" y="312"/>
                </a:lnTo>
                <a:lnTo>
                  <a:pt x="458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5" name="Freeform 939"/>
          <p:cNvSpPr>
            <a:spLocks/>
          </p:cNvSpPr>
          <p:nvPr/>
        </p:nvSpPr>
        <p:spPr bwMode="auto">
          <a:xfrm>
            <a:off x="196664" y="4712290"/>
            <a:ext cx="839798" cy="66264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308"/>
              </a:cxn>
              <a:cxn ang="0">
                <a:pos x="0" y="308"/>
              </a:cxn>
              <a:cxn ang="0">
                <a:pos x="2" y="310"/>
              </a:cxn>
              <a:cxn ang="0">
                <a:pos x="4" y="312"/>
              </a:cxn>
              <a:cxn ang="0">
                <a:pos x="458" y="312"/>
              </a:cxn>
              <a:cxn ang="0">
                <a:pos x="458" y="312"/>
              </a:cxn>
              <a:cxn ang="0">
                <a:pos x="460" y="310"/>
              </a:cxn>
              <a:cxn ang="0">
                <a:pos x="460" y="308"/>
              </a:cxn>
              <a:cxn ang="0">
                <a:pos x="460" y="4"/>
              </a:cxn>
              <a:cxn ang="0">
                <a:pos x="460" y="4"/>
              </a:cxn>
              <a:cxn ang="0">
                <a:pos x="460" y="2"/>
              </a:cxn>
              <a:cxn ang="0">
                <a:pos x="458" y="0"/>
              </a:cxn>
              <a:cxn ang="0">
                <a:pos x="458" y="0"/>
              </a:cxn>
            </a:cxnLst>
            <a:rect l="0" t="0" r="r" b="b"/>
            <a:pathLst>
              <a:path w="460" h="312">
                <a:moveTo>
                  <a:pt x="458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08"/>
                </a:lnTo>
                <a:lnTo>
                  <a:pt x="0" y="308"/>
                </a:lnTo>
                <a:lnTo>
                  <a:pt x="2" y="310"/>
                </a:lnTo>
                <a:lnTo>
                  <a:pt x="4" y="312"/>
                </a:lnTo>
                <a:lnTo>
                  <a:pt x="458" y="312"/>
                </a:lnTo>
                <a:lnTo>
                  <a:pt x="458" y="312"/>
                </a:lnTo>
                <a:lnTo>
                  <a:pt x="460" y="310"/>
                </a:lnTo>
                <a:lnTo>
                  <a:pt x="460" y="308"/>
                </a:lnTo>
                <a:lnTo>
                  <a:pt x="460" y="4"/>
                </a:lnTo>
                <a:lnTo>
                  <a:pt x="460" y="4"/>
                </a:lnTo>
                <a:lnTo>
                  <a:pt x="460" y="2"/>
                </a:lnTo>
                <a:lnTo>
                  <a:pt x="458" y="0"/>
                </a:lnTo>
                <a:lnTo>
                  <a:pt x="458" y="0"/>
                </a:lnTo>
                <a:close/>
              </a:path>
            </a:pathLst>
          </a:custGeom>
          <a:blipFill dpi="0" rotWithShape="1"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16" name="Freeform 943"/>
          <p:cNvSpPr>
            <a:spLocks/>
          </p:cNvSpPr>
          <p:nvPr/>
        </p:nvSpPr>
        <p:spPr bwMode="auto">
          <a:xfrm>
            <a:off x="1079636" y="4712411"/>
            <a:ext cx="838200" cy="661988"/>
          </a:xfrm>
          <a:custGeom>
            <a:avLst/>
            <a:gdLst>
              <a:gd name="T0" fmla="*/ 2147483647 w 460"/>
              <a:gd name="T1" fmla="*/ 0 h 312"/>
              <a:gd name="T2" fmla="*/ 2147483647 w 460"/>
              <a:gd name="T3" fmla="*/ 0 h 312"/>
              <a:gd name="T4" fmla="*/ 2147483647 w 460"/>
              <a:gd name="T5" fmla="*/ 0 h 312"/>
              <a:gd name="T6" fmla="*/ 0 w 460"/>
              <a:gd name="T7" fmla="*/ 2147483647 h 312"/>
              <a:gd name="T8" fmla="*/ 0 w 460"/>
              <a:gd name="T9" fmla="*/ 2147483647 h 312"/>
              <a:gd name="T10" fmla="*/ 0 w 460"/>
              <a:gd name="T11" fmla="*/ 2147483647 h 312"/>
              <a:gd name="T12" fmla="*/ 0 w 460"/>
              <a:gd name="T13" fmla="*/ 2147483647 h 312"/>
              <a:gd name="T14" fmla="*/ 0 w 460"/>
              <a:gd name="T15" fmla="*/ 2147483647 h 312"/>
              <a:gd name="T16" fmla="*/ 2147483647 w 460"/>
              <a:gd name="T17" fmla="*/ 2147483647 h 312"/>
              <a:gd name="T18" fmla="*/ 2147483647 w 460"/>
              <a:gd name="T19" fmla="*/ 2147483647 h 312"/>
              <a:gd name="T20" fmla="*/ 2147483647 w 460"/>
              <a:gd name="T21" fmla="*/ 2147483647 h 312"/>
              <a:gd name="T22" fmla="*/ 2147483647 w 460"/>
              <a:gd name="T23" fmla="*/ 2147483647 h 312"/>
              <a:gd name="T24" fmla="*/ 2147483647 w 460"/>
              <a:gd name="T25" fmla="*/ 2147483647 h 312"/>
              <a:gd name="T26" fmla="*/ 2147483647 w 460"/>
              <a:gd name="T27" fmla="*/ 2147483647 h 312"/>
              <a:gd name="T28" fmla="*/ 2147483647 w 460"/>
              <a:gd name="T29" fmla="*/ 2147483647 h 312"/>
              <a:gd name="T30" fmla="*/ 2147483647 w 460"/>
              <a:gd name="T31" fmla="*/ 2147483647 h 312"/>
              <a:gd name="T32" fmla="*/ 2147483647 w 460"/>
              <a:gd name="T33" fmla="*/ 0 h 312"/>
              <a:gd name="T34" fmla="*/ 2147483647 w 460"/>
              <a:gd name="T35" fmla="*/ 0 h 3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0"/>
              <a:gd name="T55" fmla="*/ 0 h 312"/>
              <a:gd name="T56" fmla="*/ 460 w 460"/>
              <a:gd name="T57" fmla="*/ 312 h 3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0" h="312">
                <a:moveTo>
                  <a:pt x="456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308"/>
                </a:lnTo>
                <a:lnTo>
                  <a:pt x="0" y="310"/>
                </a:lnTo>
                <a:lnTo>
                  <a:pt x="2" y="312"/>
                </a:lnTo>
                <a:lnTo>
                  <a:pt x="456" y="312"/>
                </a:lnTo>
                <a:lnTo>
                  <a:pt x="458" y="310"/>
                </a:lnTo>
                <a:lnTo>
                  <a:pt x="460" y="308"/>
                </a:lnTo>
                <a:lnTo>
                  <a:pt x="460" y="4"/>
                </a:lnTo>
                <a:lnTo>
                  <a:pt x="458" y="2"/>
                </a:lnTo>
                <a:lnTo>
                  <a:pt x="456" y="0"/>
                </a:lnTo>
                <a:close/>
              </a:path>
            </a:pathLst>
          </a:custGeom>
          <a:blipFill dpi="0"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80808"/>
              </a:solidFill>
              <a:latin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800" y="127000"/>
            <a:ext cx="896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Rangsit</a:t>
            </a:r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 Factory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6664" y="1152451"/>
            <a:ext cx="3346929" cy="15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2064" y="2849437"/>
            <a:ext cx="3321529" cy="1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6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1"/>
            <a:ext cx="9157655" cy="97819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teampre"/>
          <p:cNvPicPr>
            <a:picLocks noChangeAspect="1" noChangeArrowheads="1"/>
          </p:cNvPicPr>
          <p:nvPr/>
        </p:nvPicPr>
        <p:blipFill>
          <a:blip r:embed="rId2">
            <a:lum bright="26000" contrast="33000"/>
          </a:blip>
          <a:srcRect/>
          <a:stretch>
            <a:fillRect/>
          </a:stretch>
        </p:blipFill>
        <p:spPr bwMode="auto">
          <a:xfrm>
            <a:off x="165101" y="1009662"/>
            <a:ext cx="5575299" cy="22100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http://www.teampcba.com/www/images/head_team_02.gif"/>
          <p:cNvPicPr/>
          <p:nvPr/>
        </p:nvPicPr>
        <p:blipFill>
          <a:blip r:embed="rId3">
            <a:lum bright="6000" contrast="2000"/>
          </a:blip>
          <a:srcRect/>
          <a:stretch>
            <a:fillRect/>
          </a:stretch>
        </p:blipFill>
        <p:spPr bwMode="auto">
          <a:xfrm>
            <a:off x="0" y="5016143"/>
            <a:ext cx="9144000" cy="6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700" y="3735378"/>
            <a:ext cx="3238500" cy="117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2417773"/>
            <a:ext cx="3238500" cy="12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4700" y="1009661"/>
            <a:ext cx="3238500" cy="13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77800" y="201640"/>
            <a:ext cx="414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Prachinburi</a:t>
            </a:r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 Factory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7">
            <a:lum bright="-6000" contrast="26000"/>
          </a:blip>
          <a:srcRect/>
          <a:stretch>
            <a:fillRect/>
          </a:stretch>
        </p:blipFill>
        <p:spPr bwMode="auto">
          <a:xfrm>
            <a:off x="177800" y="3295940"/>
            <a:ext cx="5562600" cy="17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07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people_blue_sil-1.gif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16" y="1159551"/>
            <a:ext cx="1517412" cy="1893730"/>
          </a:xfrm>
          <a:prstGeom prst="rect">
            <a:avLst/>
          </a:prstGeom>
        </p:spPr>
      </p:pic>
      <p:pic>
        <p:nvPicPr>
          <p:cNvPr id="4" name="Picture 3" descr="117191890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792" y="955914"/>
            <a:ext cx="4616208" cy="4629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85087"/>
            <a:ext cx="9171310" cy="15722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3288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employees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561" y="962924"/>
            <a:ext cx="1966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150" dirty="0" smtClean="0">
                <a:solidFill>
                  <a:srgbClr val="00549C"/>
                </a:solidFill>
                <a:latin typeface="Gill Sans MT"/>
                <a:cs typeface="Gill Sans MT"/>
              </a:rPr>
              <a:t>1,314</a:t>
            </a:r>
            <a:endParaRPr lang="en-US" sz="6600" spc="-150" dirty="0">
              <a:solidFill>
                <a:srgbClr val="00549C"/>
              </a:solidFill>
              <a:latin typeface="Gill Sans MT"/>
              <a:cs typeface="Gill Sans M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0378" y="1581696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headcounts</a:t>
            </a:r>
            <a:endParaRPr lang="en-US" sz="1600" b="1" dirty="0">
              <a:solidFill>
                <a:srgbClr val="00549C"/>
              </a:solidFill>
              <a:latin typeface="MS Reference Sans Serif"/>
              <a:cs typeface="MS Reference Sans Serif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64052"/>
              </p:ext>
            </p:extLst>
          </p:nvPr>
        </p:nvGraphicFramePr>
        <p:xfrm>
          <a:off x="355146" y="2682441"/>
          <a:ext cx="385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7"/>
                <a:gridCol w="11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MS Reference Sans Serif"/>
                          <a:cs typeface="MS Reference Sans Serif"/>
                        </a:rPr>
                        <a:t>management</a:t>
                      </a:r>
                      <a:endParaRPr lang="en-US" b="1" dirty="0">
                        <a:solidFill>
                          <a:schemeClr val="bg1"/>
                        </a:solidFill>
                        <a:latin typeface="MS Reference Sans Serif"/>
                        <a:cs typeface="MS Reference Sans Serif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58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82794"/>
              </p:ext>
            </p:extLst>
          </p:nvPr>
        </p:nvGraphicFramePr>
        <p:xfrm>
          <a:off x="356074" y="3053281"/>
          <a:ext cx="385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7"/>
                <a:gridCol w="11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MS Reference Sans Serif"/>
                          <a:cs typeface="MS Reference Sans Serif"/>
                        </a:rPr>
                        <a:t>engineer</a:t>
                      </a:r>
                      <a:endParaRPr lang="en-US" b="1" dirty="0">
                        <a:solidFill>
                          <a:schemeClr val="bg1"/>
                        </a:solidFill>
                        <a:latin typeface="MS Reference Sans Serif"/>
                        <a:cs typeface="MS Reference Sans Serif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76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27771"/>
              </p:ext>
            </p:extLst>
          </p:nvPr>
        </p:nvGraphicFramePr>
        <p:xfrm>
          <a:off x="355146" y="3424121"/>
          <a:ext cx="385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7"/>
                <a:gridCol w="11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MS Reference Sans Serif"/>
                          <a:cs typeface="MS Reference Sans Serif"/>
                        </a:rPr>
                        <a:t>admin staff/supervisor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MS Reference Sans Serif"/>
                        <a:cs typeface="MS Reference Sans Serif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260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2455"/>
              </p:ext>
            </p:extLst>
          </p:nvPr>
        </p:nvGraphicFramePr>
        <p:xfrm>
          <a:off x="355146" y="3794961"/>
          <a:ext cx="385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7"/>
                <a:gridCol w="11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MS Reference Sans Serif"/>
                          <a:cs typeface="MS Reference Sans Serif"/>
                        </a:rPr>
                        <a:t>technician</a:t>
                      </a:r>
                      <a:endParaRPr lang="en-US" b="1" dirty="0">
                        <a:solidFill>
                          <a:schemeClr val="bg1"/>
                        </a:solidFill>
                        <a:latin typeface="MS Reference Sans Serif"/>
                        <a:cs typeface="MS Reference Sans Serif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56441"/>
              </p:ext>
            </p:extLst>
          </p:nvPr>
        </p:nvGraphicFramePr>
        <p:xfrm>
          <a:off x="356074" y="4132781"/>
          <a:ext cx="385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7"/>
                <a:gridCol w="11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MS Reference Sans Serif"/>
                          <a:cs typeface="MS Reference Sans Serif"/>
                        </a:rPr>
                        <a:t>operator/other</a:t>
                      </a:r>
                      <a:endParaRPr lang="en-US" b="1" dirty="0">
                        <a:solidFill>
                          <a:schemeClr val="bg1"/>
                        </a:solidFill>
                        <a:latin typeface="MS Reference Sans Serif"/>
                        <a:cs typeface="MS Reference Sans Serif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820</a:t>
                      </a:r>
                      <a:endParaRPr lang="en-US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>
                    <a:solidFill>
                      <a:srgbClr val="00549C"/>
                    </a:solidFill>
                  </a:tcPr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3982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quality people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2" name="Picture 1" descr="people_blue_sil-1.gif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71305" y="1265519"/>
            <a:ext cx="3298206" cy="4116161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53205" y="2060599"/>
            <a:ext cx="4629628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all workers </a:t>
            </a:r>
            <a:r>
              <a:rPr lang="en-US" sz="16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are certified for skill level</a:t>
            </a:r>
          </a:p>
          <a:p>
            <a:pPr>
              <a:lnSpc>
                <a:spcPct val="80000"/>
              </a:lnSpc>
            </a:pPr>
            <a:endParaRPr lang="en-US" sz="11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581" y="1205782"/>
            <a:ext cx="7009827" cy="620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in-house training department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continuous staff training &amp; development on all levels</a:t>
            </a:r>
            <a:endParaRPr lang="en-US" sz="14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385" y="2478470"/>
            <a:ext cx="402767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Wingdings" charset="2"/>
              <a:buChar char="§"/>
            </a:pPr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2 in-house </a:t>
            </a:r>
            <a:r>
              <a:rPr lang="en-US" sz="12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IPC A-610 certified trainer</a:t>
            </a:r>
          </a:p>
          <a:p>
            <a:pPr marL="171450" indent="-171450">
              <a:lnSpc>
                <a:spcPct val="90000"/>
              </a:lnSpc>
              <a:buFont typeface="Wingdings" charset="2"/>
              <a:buChar char="§"/>
            </a:pPr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2 certified </a:t>
            </a:r>
            <a:r>
              <a:rPr lang="en-US" sz="12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Six Sigma Black Belt</a:t>
            </a:r>
          </a:p>
          <a:p>
            <a:pPr marL="171450" indent="-171450">
              <a:lnSpc>
                <a:spcPct val="90000"/>
              </a:lnSpc>
              <a:buFont typeface="Wingdings" charset="2"/>
              <a:buChar char="§"/>
            </a:pPr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2 certified </a:t>
            </a:r>
            <a:r>
              <a:rPr lang="en-US" sz="12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Lean Master</a:t>
            </a:r>
          </a:p>
          <a:p>
            <a:pPr marL="171450" indent="-171450">
              <a:lnSpc>
                <a:spcPct val="90000"/>
              </a:lnSpc>
              <a:buFont typeface="Wingdings" charset="2"/>
              <a:buChar char="§"/>
            </a:pPr>
            <a:r>
              <a:rPr lang="en-US" sz="1200" b="1" dirty="0" smtClean="0">
                <a:solidFill>
                  <a:srgbClr val="00549C"/>
                </a:solidFill>
                <a:latin typeface="MS Reference Sans Serif"/>
                <a:cs typeface="MS Reference Sans Serif"/>
              </a:rPr>
              <a:t>86 Trained </a:t>
            </a:r>
            <a:r>
              <a:rPr lang="en-US" sz="1200" b="1" dirty="0" smtClean="0">
                <a:solidFill>
                  <a:srgbClr val="FF6600"/>
                </a:solidFill>
                <a:latin typeface="MS Reference Sans Serif"/>
                <a:cs typeface="MS Reference Sans Serif"/>
              </a:rPr>
              <a:t>Green Belt</a:t>
            </a:r>
            <a:endParaRPr lang="en-US" sz="1000" b="1" dirty="0">
              <a:solidFill>
                <a:srgbClr val="FF6600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4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62" y="2389816"/>
            <a:ext cx="1978570" cy="1616933"/>
          </a:xfrm>
          <a:prstGeom prst="rect">
            <a:avLst/>
          </a:prstGeom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5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361">
            <a:off x="6279688" y="1869478"/>
            <a:ext cx="2540171" cy="2075886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6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5452">
            <a:off x="6207545" y="3852916"/>
            <a:ext cx="1611106" cy="1316633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7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952" y="4228563"/>
            <a:ext cx="1567275" cy="1280813"/>
          </a:xfrm>
          <a:prstGeom prst="rect">
            <a:avLst/>
          </a:prstGeom>
        </p:spPr>
      </p:pic>
      <p:pic>
        <p:nvPicPr>
          <p:cNvPr id="22" name="Picture 21" descr="5.png"/>
          <p:cNvPicPr>
            <a:picLocks noChangeAspect="1"/>
          </p:cNvPicPr>
          <p:nvPr/>
        </p:nvPicPr>
        <p:blipFill>
          <a:blip r:embed="rId8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715" y="4308707"/>
            <a:ext cx="1490817" cy="1218330"/>
          </a:xfrm>
          <a:prstGeom prst="rect">
            <a:avLst/>
          </a:prstGeom>
        </p:spPr>
      </p:pic>
      <p:pic>
        <p:nvPicPr>
          <p:cNvPr id="23" name="Picture 22" descr="6.png"/>
          <p:cNvPicPr>
            <a:picLocks noChangeAspect="1"/>
          </p:cNvPicPr>
          <p:nvPr/>
        </p:nvPicPr>
        <p:blipFill>
          <a:blip r:embed="rId9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922" y="4078893"/>
            <a:ext cx="1490817" cy="1218330"/>
          </a:xfrm>
          <a:prstGeom prst="rect">
            <a:avLst/>
          </a:prstGeom>
        </p:spPr>
      </p:pic>
      <p:pic>
        <p:nvPicPr>
          <p:cNvPr id="24" name="Picture 23" descr="7.png"/>
          <p:cNvPicPr>
            <a:picLocks noChangeAspect="1"/>
          </p:cNvPicPr>
          <p:nvPr/>
        </p:nvPicPr>
        <p:blipFill>
          <a:blip r:embed="rId10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376" y="4117933"/>
            <a:ext cx="1490817" cy="1218330"/>
          </a:xfrm>
          <a:prstGeom prst="rect">
            <a:avLst/>
          </a:prstGeom>
        </p:spPr>
      </p:pic>
      <p:pic>
        <p:nvPicPr>
          <p:cNvPr id="25" name="Picture 24" descr="8.png"/>
          <p:cNvPicPr>
            <a:picLocks noChangeAspect="1"/>
          </p:cNvPicPr>
          <p:nvPr/>
        </p:nvPicPr>
        <p:blipFill>
          <a:blip r:embed="rId11" cstate="email">
            <a:lum bright="3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142">
            <a:off x="282382" y="4042821"/>
            <a:ext cx="1490817" cy="121833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117191891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955914"/>
            <a:ext cx="5786850" cy="4636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7655" cy="955914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92097"/>
            <a:ext cx="9171310" cy="150215"/>
          </a:xfrm>
          <a:prstGeom prst="rect">
            <a:avLst/>
          </a:prstGeom>
          <a:solidFill>
            <a:srgbClr val="005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201640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S Reference Sans Serif"/>
                <a:cs typeface="MS Reference Sans Serif"/>
              </a:rPr>
              <a:t>Our certified standards</a:t>
            </a:r>
            <a:endParaRPr lang="en-US" sz="3200" b="1" dirty="0">
              <a:solidFill>
                <a:schemeClr val="bg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lum contrast="2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678" y="3018341"/>
            <a:ext cx="1358012" cy="1318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email">
            <a:lum contrast="2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20" y="1910903"/>
            <a:ext cx="1357795" cy="128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email">
            <a:lum contrast="23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440" y="3677625"/>
            <a:ext cx="1357795" cy="1324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0" cstate="email">
            <a:lum contrast="23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540" y="1259919"/>
            <a:ext cx="1294150" cy="12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Logo-logo-1299809746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925" y="1038445"/>
            <a:ext cx="1547667" cy="4643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lum bright="-15000" contrast="34000"/>
          </a:blip>
          <a:srcRect/>
          <a:stretch>
            <a:fillRect/>
          </a:stretch>
        </p:blipFill>
        <p:spPr bwMode="auto">
          <a:xfrm>
            <a:off x="7144645" y="2808559"/>
            <a:ext cx="1284425" cy="130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DDC0-0F3C-D044-8B78-1EB717A735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-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Template-cover page</Template>
  <TotalTime>3003</TotalTime>
  <Words>684</Words>
  <Application>Microsoft Office PowerPoint</Application>
  <PresentationFormat>On-screen Show (16:10)</PresentationFormat>
  <Paragraphs>214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 Template-cover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pisit</dc:creator>
  <cp:lastModifiedBy>Santi Chunkwan</cp:lastModifiedBy>
  <cp:revision>65</cp:revision>
  <cp:lastPrinted>2012-05-27T08:53:32Z</cp:lastPrinted>
  <dcterms:created xsi:type="dcterms:W3CDTF">2012-07-04T06:19:05Z</dcterms:created>
  <dcterms:modified xsi:type="dcterms:W3CDTF">2013-06-13T04:39:37Z</dcterms:modified>
</cp:coreProperties>
</file>